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Bebas Neue"/>
      <p:regular r:id="rId18"/>
    </p:embeddedFont>
    <p:embeddedFont>
      <p:font typeface="Darker Grotesque"/>
      <p:regular r:id="rId19"/>
      <p:bold r:id="rId20"/>
    </p:embeddedFont>
    <p:embeddedFont>
      <p:font typeface="Work Sans"/>
      <p:regular r:id="rId21"/>
      <p:bold r:id="rId22"/>
      <p:italic r:id="rId23"/>
      <p:boldItalic r:id="rId24"/>
    </p:embeddedFont>
    <p:embeddedFont>
      <p:font typeface="Darker Grotesque Black"/>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4E2501A-D1A8-4754-BBEE-DD47DE3C3C54}">
  <a:tblStyle styleId="{84E2501A-D1A8-4754-BBEE-DD47DE3C3C5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DarkerGrotesque-bold.fntdata"/><Relationship Id="rId22" Type="http://schemas.openxmlformats.org/officeDocument/2006/relationships/font" Target="fonts/WorkSans-bold.fntdata"/><Relationship Id="rId21" Type="http://schemas.openxmlformats.org/officeDocument/2006/relationships/font" Target="fonts/WorkSans-regular.fntdata"/><Relationship Id="rId24" Type="http://schemas.openxmlformats.org/officeDocument/2006/relationships/font" Target="fonts/WorkSans-boldItalic.fntdata"/><Relationship Id="rId23" Type="http://schemas.openxmlformats.org/officeDocument/2006/relationships/font" Target="fonts/WorkSans-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DarkerGrotesqueBlack-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DarkerGrotesque-regular.fntdata"/><Relationship Id="rId18" Type="http://schemas.openxmlformats.org/officeDocument/2006/relationships/font" Target="fonts/BebasNeue-regular.fntdata"/></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2.png>
</file>

<file path=ppt/media/image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1b28bf62a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1b28bf62a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214df81d3b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214df81d3b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214df81d3b7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214df81d3b7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1b29b6a5e20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1b29b6a5e20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14c2a9479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214c2a9479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b60b0d9486_0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b60b0d9486_0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1b270fe2b82_0_1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1b270fe2b82_0_1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1b29b6a5e20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1b29b6a5e2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1b270fe2b82_0_10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1b270fe2b82_0_1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14df81d3b7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214df81d3b7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214c2a9479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214c2a9479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14df81d3b7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214df81d3b7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31000"/>
          </a:blip>
          <a:srcRect b="9" l="0" r="0" t="9"/>
          <a:stretch/>
        </p:blipFill>
        <p:spPr>
          <a:xfrm>
            <a:off x="714" y="0"/>
            <a:ext cx="9142573" cy="5143500"/>
          </a:xfrm>
          <a:prstGeom prst="rect">
            <a:avLst/>
          </a:prstGeom>
          <a:noFill/>
          <a:ln>
            <a:noFill/>
          </a:ln>
        </p:spPr>
      </p:pic>
      <p:sp>
        <p:nvSpPr>
          <p:cNvPr id="10" name="Google Shape;10;p2"/>
          <p:cNvSpPr/>
          <p:nvPr/>
        </p:nvSpPr>
        <p:spPr>
          <a:xfrm>
            <a:off x="3979550" y="0"/>
            <a:ext cx="9142500" cy="51435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46975" y="3812875"/>
            <a:ext cx="2415600" cy="24156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3399850" y="-2273075"/>
            <a:ext cx="5986200" cy="57294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893100" y="1433375"/>
            <a:ext cx="7357800" cy="2074500"/>
          </a:xfrm>
          <a:prstGeom prst="rect">
            <a:avLst/>
          </a:prstGeom>
        </p:spPr>
        <p:txBody>
          <a:bodyPr anchorCtr="0" anchor="ctr" bIns="91425" lIns="91425" spcFirstLastPara="1" rIns="91425" wrap="square" tIns="91425">
            <a:noAutofit/>
          </a:bodyPr>
          <a:lstStyle>
            <a:lvl1pPr lvl="0" algn="r">
              <a:lnSpc>
                <a:spcPct val="70000"/>
              </a:lnSpc>
              <a:spcBef>
                <a:spcPts val="0"/>
              </a:spcBef>
              <a:spcAft>
                <a:spcPts val="0"/>
              </a:spcAft>
              <a:buSzPts val="5200"/>
              <a:buNone/>
              <a:defRPr sz="6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1489600" y="4013850"/>
            <a:ext cx="4005300" cy="40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0" name="Shape 100"/>
        <p:cNvGrpSpPr/>
        <p:nvPr/>
      </p:nvGrpSpPr>
      <p:grpSpPr>
        <a:xfrm>
          <a:off x="0" y="0"/>
          <a:ext cx="0" cy="0"/>
          <a:chOff x="0" y="0"/>
          <a:chExt cx="0" cy="0"/>
        </a:xfrm>
      </p:grpSpPr>
      <p:pic>
        <p:nvPicPr>
          <p:cNvPr id="101" name="Google Shape;101;p11"/>
          <p:cNvPicPr preferRelativeResize="0"/>
          <p:nvPr/>
        </p:nvPicPr>
        <p:blipFill rotWithShape="1">
          <a:blip r:embed="rId2">
            <a:alphaModFix amt="29000"/>
          </a:blip>
          <a:srcRect b="9" l="0" r="0" t="9"/>
          <a:stretch/>
        </p:blipFill>
        <p:spPr>
          <a:xfrm>
            <a:off x="725" y="0"/>
            <a:ext cx="9190451" cy="5143500"/>
          </a:xfrm>
          <a:prstGeom prst="rect">
            <a:avLst/>
          </a:prstGeom>
          <a:noFill/>
          <a:ln>
            <a:noFill/>
          </a:ln>
        </p:spPr>
      </p:pic>
      <p:sp>
        <p:nvSpPr>
          <p:cNvPr id="102" name="Google Shape;102;p11"/>
          <p:cNvSpPr/>
          <p:nvPr/>
        </p:nvSpPr>
        <p:spPr>
          <a:xfrm>
            <a:off x="-1528725" y="-1667375"/>
            <a:ext cx="4737000" cy="47370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a:off x="6341325" y="2769925"/>
            <a:ext cx="3224400" cy="3224400"/>
          </a:xfrm>
          <a:prstGeom prst="ellipse">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nvSpPr>
        <p:spPr>
          <a:xfrm>
            <a:off x="4774850" y="-2669025"/>
            <a:ext cx="5143500" cy="51435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1"/>
          <p:cNvSpPr/>
          <p:nvPr/>
        </p:nvSpPr>
        <p:spPr>
          <a:xfrm>
            <a:off x="-234675" y="138325"/>
            <a:ext cx="6576000" cy="65760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1"/>
          <p:cNvSpPr txBox="1"/>
          <p:nvPr>
            <p:ph hasCustomPrompt="1" type="title"/>
          </p:nvPr>
        </p:nvSpPr>
        <p:spPr>
          <a:xfrm>
            <a:off x="1284000" y="1728325"/>
            <a:ext cx="6576000" cy="1511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700">
                <a:highlight>
                  <a:schemeClr val="accent2"/>
                </a:high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7" name="Google Shape;107;p11"/>
          <p:cNvSpPr txBox="1"/>
          <p:nvPr>
            <p:ph idx="1" type="subTitle"/>
          </p:nvPr>
        </p:nvSpPr>
        <p:spPr>
          <a:xfrm>
            <a:off x="2432742" y="3239475"/>
            <a:ext cx="4680000" cy="45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2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8" name="Google Shape;108;p11"/>
          <p:cNvSpPr/>
          <p:nvPr/>
        </p:nvSpPr>
        <p:spPr>
          <a:xfrm>
            <a:off x="85675" y="621125"/>
            <a:ext cx="3385800" cy="33858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 name="Shape 10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10" name="Shape 110"/>
        <p:cNvGrpSpPr/>
        <p:nvPr/>
      </p:nvGrpSpPr>
      <p:grpSpPr>
        <a:xfrm>
          <a:off x="0" y="0"/>
          <a:ext cx="0" cy="0"/>
          <a:chOff x="0" y="0"/>
          <a:chExt cx="0" cy="0"/>
        </a:xfrm>
      </p:grpSpPr>
      <p:pic>
        <p:nvPicPr>
          <p:cNvPr id="111" name="Google Shape;111;p13"/>
          <p:cNvPicPr preferRelativeResize="0"/>
          <p:nvPr/>
        </p:nvPicPr>
        <p:blipFill rotWithShape="1">
          <a:blip r:embed="rId2">
            <a:alphaModFix amt="20000"/>
          </a:blip>
          <a:srcRect b="0" l="79" r="69" t="0"/>
          <a:stretch/>
        </p:blipFill>
        <p:spPr>
          <a:xfrm flipH="1">
            <a:off x="0" y="-9750"/>
            <a:ext cx="9144000" cy="5153250"/>
          </a:xfrm>
          <a:prstGeom prst="rect">
            <a:avLst/>
          </a:prstGeom>
          <a:noFill/>
          <a:ln>
            <a:noFill/>
          </a:ln>
        </p:spPr>
      </p:pic>
      <p:sp>
        <p:nvSpPr>
          <p:cNvPr id="112" name="Google Shape;112;p13"/>
          <p:cNvSpPr/>
          <p:nvPr/>
        </p:nvSpPr>
        <p:spPr>
          <a:xfrm>
            <a:off x="0" y="-4875"/>
            <a:ext cx="7756800" cy="51435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4607950" y="-1413459"/>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txBox="1"/>
          <p:nvPr>
            <p:ph hasCustomPrompt="1" type="title"/>
          </p:nvPr>
        </p:nvSpPr>
        <p:spPr>
          <a:xfrm>
            <a:off x="720000" y="1378800"/>
            <a:ext cx="817800" cy="25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p:nvPr>
            <p:ph idx="1" type="subTitle"/>
          </p:nvPr>
        </p:nvSpPr>
        <p:spPr>
          <a:xfrm>
            <a:off x="1649279" y="1693650"/>
            <a:ext cx="25119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6" name="Google Shape;116;p13"/>
          <p:cNvSpPr txBox="1"/>
          <p:nvPr>
            <p:ph idx="2"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sz="34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 name="Google Shape;117;p13"/>
          <p:cNvSpPr txBox="1"/>
          <p:nvPr>
            <p:ph idx="3" type="subTitle"/>
          </p:nvPr>
        </p:nvSpPr>
        <p:spPr>
          <a:xfrm>
            <a:off x="1649275" y="1318650"/>
            <a:ext cx="2511900" cy="375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8" name="Google Shape;118;p13"/>
          <p:cNvSpPr txBox="1"/>
          <p:nvPr>
            <p:ph hasCustomPrompt="1" idx="4" type="title"/>
          </p:nvPr>
        </p:nvSpPr>
        <p:spPr>
          <a:xfrm>
            <a:off x="720000" y="2520600"/>
            <a:ext cx="817800" cy="25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p:nvPr>
            <p:ph idx="5" type="subTitle"/>
          </p:nvPr>
        </p:nvSpPr>
        <p:spPr>
          <a:xfrm>
            <a:off x="1649279" y="2835450"/>
            <a:ext cx="25119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0" name="Google Shape;120;p13"/>
          <p:cNvSpPr txBox="1"/>
          <p:nvPr>
            <p:ph idx="6" type="subTitle"/>
          </p:nvPr>
        </p:nvSpPr>
        <p:spPr>
          <a:xfrm>
            <a:off x="1649275" y="2460450"/>
            <a:ext cx="2511900" cy="375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1" name="Google Shape;121;p13"/>
          <p:cNvSpPr txBox="1"/>
          <p:nvPr>
            <p:ph hasCustomPrompt="1" idx="7" type="title"/>
          </p:nvPr>
        </p:nvSpPr>
        <p:spPr>
          <a:xfrm>
            <a:off x="720000" y="3662400"/>
            <a:ext cx="817800" cy="25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2" name="Google Shape;122;p13"/>
          <p:cNvSpPr txBox="1"/>
          <p:nvPr>
            <p:ph idx="8" type="subTitle"/>
          </p:nvPr>
        </p:nvSpPr>
        <p:spPr>
          <a:xfrm>
            <a:off x="1649279" y="3977250"/>
            <a:ext cx="25119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3" name="Google Shape;123;p13"/>
          <p:cNvSpPr txBox="1"/>
          <p:nvPr>
            <p:ph idx="9" type="subTitle"/>
          </p:nvPr>
        </p:nvSpPr>
        <p:spPr>
          <a:xfrm>
            <a:off x="1649275" y="3602250"/>
            <a:ext cx="2511900" cy="375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4" name="Google Shape;124;p13"/>
          <p:cNvSpPr txBox="1"/>
          <p:nvPr>
            <p:ph hasCustomPrompt="1" idx="13" type="title"/>
          </p:nvPr>
        </p:nvSpPr>
        <p:spPr>
          <a:xfrm>
            <a:off x="4572077" y="1378800"/>
            <a:ext cx="825300" cy="25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p:nvPr>
            <p:ph idx="14" type="subTitle"/>
          </p:nvPr>
        </p:nvSpPr>
        <p:spPr>
          <a:xfrm>
            <a:off x="5508679" y="1693650"/>
            <a:ext cx="25119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6" name="Google Shape;126;p13"/>
          <p:cNvSpPr txBox="1"/>
          <p:nvPr>
            <p:ph idx="15" type="subTitle"/>
          </p:nvPr>
        </p:nvSpPr>
        <p:spPr>
          <a:xfrm>
            <a:off x="5508675" y="1318650"/>
            <a:ext cx="2511900" cy="375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7" name="Google Shape;127;p13"/>
          <p:cNvSpPr txBox="1"/>
          <p:nvPr>
            <p:ph hasCustomPrompt="1" idx="16" type="title"/>
          </p:nvPr>
        </p:nvSpPr>
        <p:spPr>
          <a:xfrm>
            <a:off x="4572077" y="2520600"/>
            <a:ext cx="825300" cy="25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idx="17" type="subTitle"/>
          </p:nvPr>
        </p:nvSpPr>
        <p:spPr>
          <a:xfrm>
            <a:off x="5508679" y="2835450"/>
            <a:ext cx="25119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9" name="Google Shape;129;p13"/>
          <p:cNvSpPr txBox="1"/>
          <p:nvPr>
            <p:ph idx="18" type="subTitle"/>
          </p:nvPr>
        </p:nvSpPr>
        <p:spPr>
          <a:xfrm>
            <a:off x="5508675" y="2460450"/>
            <a:ext cx="2511900" cy="375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0" name="Google Shape;130;p13"/>
          <p:cNvSpPr txBox="1"/>
          <p:nvPr>
            <p:ph hasCustomPrompt="1" idx="19" type="title"/>
          </p:nvPr>
        </p:nvSpPr>
        <p:spPr>
          <a:xfrm>
            <a:off x="4572077" y="3662400"/>
            <a:ext cx="825300" cy="254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p:nvPr>
            <p:ph idx="20" type="subTitle"/>
          </p:nvPr>
        </p:nvSpPr>
        <p:spPr>
          <a:xfrm>
            <a:off x="5508679" y="3977250"/>
            <a:ext cx="25119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2" name="Google Shape;132;p13"/>
          <p:cNvSpPr txBox="1"/>
          <p:nvPr>
            <p:ph idx="21" type="subTitle"/>
          </p:nvPr>
        </p:nvSpPr>
        <p:spPr>
          <a:xfrm>
            <a:off x="5508675" y="3602250"/>
            <a:ext cx="2511900" cy="375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33" name="Google Shape;133;p13"/>
          <p:cNvGrpSpPr/>
          <p:nvPr/>
        </p:nvGrpSpPr>
        <p:grpSpPr>
          <a:xfrm>
            <a:off x="381874" y="4608491"/>
            <a:ext cx="666452" cy="504092"/>
            <a:chOff x="374137" y="4608491"/>
            <a:chExt cx="666452" cy="504092"/>
          </a:xfrm>
        </p:grpSpPr>
        <p:grpSp>
          <p:nvGrpSpPr>
            <p:cNvPr id="134" name="Google Shape;134;p13"/>
            <p:cNvGrpSpPr/>
            <p:nvPr/>
          </p:nvGrpSpPr>
          <p:grpSpPr>
            <a:xfrm>
              <a:off x="389601" y="4608491"/>
              <a:ext cx="650987" cy="504092"/>
              <a:chOff x="6962984" y="4271900"/>
              <a:chExt cx="869374" cy="673200"/>
            </a:xfrm>
          </p:grpSpPr>
          <p:sp>
            <p:nvSpPr>
              <p:cNvPr id="135" name="Google Shape;135;p13"/>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 name="Google Shape;137;p13"/>
            <p:cNvGrpSpPr/>
            <p:nvPr/>
          </p:nvGrpSpPr>
          <p:grpSpPr>
            <a:xfrm>
              <a:off x="374137" y="4779675"/>
              <a:ext cx="558975" cy="193350"/>
              <a:chOff x="-2981950" y="3249550"/>
              <a:chExt cx="558975" cy="193350"/>
            </a:xfrm>
          </p:grpSpPr>
          <p:sp>
            <p:nvSpPr>
              <p:cNvPr id="138" name="Google Shape;138;p13"/>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50" name="Shape 150"/>
        <p:cNvGrpSpPr/>
        <p:nvPr/>
      </p:nvGrpSpPr>
      <p:grpSpPr>
        <a:xfrm>
          <a:off x="0" y="0"/>
          <a:ext cx="0" cy="0"/>
          <a:chOff x="0" y="0"/>
          <a:chExt cx="0" cy="0"/>
        </a:xfrm>
      </p:grpSpPr>
      <p:pic>
        <p:nvPicPr>
          <p:cNvPr id="151" name="Google Shape;151;p14"/>
          <p:cNvPicPr preferRelativeResize="0"/>
          <p:nvPr/>
        </p:nvPicPr>
        <p:blipFill rotWithShape="1">
          <a:blip r:embed="rId2">
            <a:alphaModFix amt="31000"/>
          </a:blip>
          <a:srcRect b="9" l="0" r="0" t="9"/>
          <a:stretch/>
        </p:blipFill>
        <p:spPr>
          <a:xfrm>
            <a:off x="714" y="0"/>
            <a:ext cx="9142573" cy="5143500"/>
          </a:xfrm>
          <a:prstGeom prst="rect">
            <a:avLst/>
          </a:prstGeom>
          <a:noFill/>
          <a:ln>
            <a:noFill/>
          </a:ln>
        </p:spPr>
      </p:pic>
      <p:sp>
        <p:nvSpPr>
          <p:cNvPr id="152" name="Google Shape;152;p14"/>
          <p:cNvSpPr/>
          <p:nvPr/>
        </p:nvSpPr>
        <p:spPr>
          <a:xfrm>
            <a:off x="-878625" y="-4950"/>
            <a:ext cx="8483400" cy="51534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3242150" y="-928359"/>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40700" y="1396800"/>
            <a:ext cx="3746700" cy="37467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txBox="1"/>
          <p:nvPr>
            <p:ph type="title"/>
          </p:nvPr>
        </p:nvSpPr>
        <p:spPr>
          <a:xfrm>
            <a:off x="2781639" y="3218338"/>
            <a:ext cx="3957300" cy="409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highlight>
                  <a:schemeClr val="accent2"/>
                </a:highlight>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56" name="Google Shape;156;p14"/>
          <p:cNvSpPr txBox="1"/>
          <p:nvPr>
            <p:ph idx="1" type="subTitle"/>
          </p:nvPr>
        </p:nvSpPr>
        <p:spPr>
          <a:xfrm>
            <a:off x="1458125" y="1604625"/>
            <a:ext cx="6227700" cy="1524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157" name="Shape 157"/>
        <p:cNvGrpSpPr/>
        <p:nvPr/>
      </p:nvGrpSpPr>
      <p:grpSpPr>
        <a:xfrm>
          <a:off x="0" y="0"/>
          <a:ext cx="0" cy="0"/>
          <a:chOff x="0" y="0"/>
          <a:chExt cx="0" cy="0"/>
        </a:xfrm>
      </p:grpSpPr>
      <p:pic>
        <p:nvPicPr>
          <p:cNvPr id="158" name="Google Shape;158;p15"/>
          <p:cNvPicPr preferRelativeResize="0"/>
          <p:nvPr/>
        </p:nvPicPr>
        <p:blipFill rotWithShape="1">
          <a:blip r:embed="rId2">
            <a:alphaModFix amt="27000"/>
          </a:blip>
          <a:srcRect b="9" l="0" r="0" t="9"/>
          <a:stretch/>
        </p:blipFill>
        <p:spPr>
          <a:xfrm>
            <a:off x="0" y="0"/>
            <a:ext cx="9144000" cy="5144311"/>
          </a:xfrm>
          <a:prstGeom prst="rect">
            <a:avLst/>
          </a:prstGeom>
          <a:noFill/>
          <a:ln>
            <a:noFill/>
          </a:ln>
        </p:spPr>
      </p:pic>
      <p:sp>
        <p:nvSpPr>
          <p:cNvPr id="159" name="Google Shape;159;p15"/>
          <p:cNvSpPr/>
          <p:nvPr/>
        </p:nvSpPr>
        <p:spPr>
          <a:xfrm>
            <a:off x="-30150" y="-43075"/>
            <a:ext cx="9173400" cy="51768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5"/>
          <p:cNvSpPr/>
          <p:nvPr/>
        </p:nvSpPr>
        <p:spPr>
          <a:xfrm>
            <a:off x="-3399850" y="-2273075"/>
            <a:ext cx="5986200" cy="57294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p:nvPr/>
        </p:nvSpPr>
        <p:spPr>
          <a:xfrm>
            <a:off x="6767150" y="2755875"/>
            <a:ext cx="2415600" cy="24156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3" name="Google Shape;163;p15"/>
          <p:cNvGrpSpPr/>
          <p:nvPr/>
        </p:nvGrpSpPr>
        <p:grpSpPr>
          <a:xfrm>
            <a:off x="8095674" y="30916"/>
            <a:ext cx="666452" cy="504092"/>
            <a:chOff x="374137" y="4608491"/>
            <a:chExt cx="666452" cy="504092"/>
          </a:xfrm>
        </p:grpSpPr>
        <p:grpSp>
          <p:nvGrpSpPr>
            <p:cNvPr id="164" name="Google Shape;164;p15"/>
            <p:cNvGrpSpPr/>
            <p:nvPr/>
          </p:nvGrpSpPr>
          <p:grpSpPr>
            <a:xfrm>
              <a:off x="389601" y="4608491"/>
              <a:ext cx="650987" cy="504092"/>
              <a:chOff x="6962984" y="4271900"/>
              <a:chExt cx="869374" cy="673200"/>
            </a:xfrm>
          </p:grpSpPr>
          <p:sp>
            <p:nvSpPr>
              <p:cNvPr id="165" name="Google Shape;165;p15"/>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15"/>
            <p:cNvGrpSpPr/>
            <p:nvPr/>
          </p:nvGrpSpPr>
          <p:grpSpPr>
            <a:xfrm>
              <a:off x="374137" y="4779675"/>
              <a:ext cx="558975" cy="193350"/>
              <a:chOff x="-2981950" y="3249550"/>
              <a:chExt cx="558975" cy="193350"/>
            </a:xfrm>
          </p:grpSpPr>
          <p:sp>
            <p:nvSpPr>
              <p:cNvPr id="168" name="Google Shape;168;p15"/>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5"/>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5"/>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5"/>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5"/>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spTree>
      <p:nvGrpSpPr>
        <p:cNvPr id="180" name="Shape 180"/>
        <p:cNvGrpSpPr/>
        <p:nvPr/>
      </p:nvGrpSpPr>
      <p:grpSpPr>
        <a:xfrm>
          <a:off x="0" y="0"/>
          <a:ext cx="0" cy="0"/>
          <a:chOff x="0" y="0"/>
          <a:chExt cx="0" cy="0"/>
        </a:xfrm>
      </p:grpSpPr>
      <p:pic>
        <p:nvPicPr>
          <p:cNvPr id="181" name="Google Shape;181;p16"/>
          <p:cNvPicPr preferRelativeResize="0"/>
          <p:nvPr/>
        </p:nvPicPr>
        <p:blipFill rotWithShape="1">
          <a:blip r:embed="rId2">
            <a:alphaModFix amt="30000"/>
          </a:blip>
          <a:srcRect b="0" l="3780" r="2420" t="6191"/>
          <a:stretch/>
        </p:blipFill>
        <p:spPr>
          <a:xfrm flipH="1" rot="10800000">
            <a:off x="1633" y="0"/>
            <a:ext cx="9140735" cy="5143500"/>
          </a:xfrm>
          <a:prstGeom prst="rect">
            <a:avLst/>
          </a:prstGeom>
          <a:noFill/>
          <a:ln>
            <a:noFill/>
          </a:ln>
        </p:spPr>
      </p:pic>
      <p:sp>
        <p:nvSpPr>
          <p:cNvPr id="182" name="Google Shape;182;p16"/>
          <p:cNvSpPr/>
          <p:nvPr/>
        </p:nvSpPr>
        <p:spPr>
          <a:xfrm>
            <a:off x="0" y="-4950"/>
            <a:ext cx="8483400" cy="51534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a:off x="3242150" y="-1064734"/>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5" name="Google Shape;185;p16"/>
          <p:cNvSpPr/>
          <p:nvPr/>
        </p:nvSpPr>
        <p:spPr>
          <a:xfrm>
            <a:off x="5881000" y="-861200"/>
            <a:ext cx="2547900" cy="25479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16"/>
          <p:cNvGrpSpPr/>
          <p:nvPr/>
        </p:nvGrpSpPr>
        <p:grpSpPr>
          <a:xfrm>
            <a:off x="6876749" y="4608491"/>
            <a:ext cx="666452" cy="504092"/>
            <a:chOff x="374137" y="4608491"/>
            <a:chExt cx="666452" cy="504092"/>
          </a:xfrm>
        </p:grpSpPr>
        <p:grpSp>
          <p:nvGrpSpPr>
            <p:cNvPr id="187" name="Google Shape;187;p16"/>
            <p:cNvGrpSpPr/>
            <p:nvPr/>
          </p:nvGrpSpPr>
          <p:grpSpPr>
            <a:xfrm>
              <a:off x="389601" y="4608491"/>
              <a:ext cx="650987" cy="504092"/>
              <a:chOff x="6962984" y="4271900"/>
              <a:chExt cx="869374" cy="673200"/>
            </a:xfrm>
          </p:grpSpPr>
          <p:sp>
            <p:nvSpPr>
              <p:cNvPr id="188" name="Google Shape;188;p16"/>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6"/>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16"/>
            <p:cNvGrpSpPr/>
            <p:nvPr/>
          </p:nvGrpSpPr>
          <p:grpSpPr>
            <a:xfrm>
              <a:off x="374137" y="4779675"/>
              <a:ext cx="558975" cy="193350"/>
              <a:chOff x="-2981950" y="3249550"/>
              <a:chExt cx="558975" cy="193350"/>
            </a:xfrm>
          </p:grpSpPr>
          <p:sp>
            <p:nvSpPr>
              <p:cNvPr id="191" name="Google Shape;191;p16"/>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6"/>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6"/>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6"/>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6"/>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6"/>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6"/>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6"/>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6"/>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6"/>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6"/>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6"/>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spTree>
      <p:nvGrpSpPr>
        <p:cNvPr id="203" name="Shape 203"/>
        <p:cNvGrpSpPr/>
        <p:nvPr/>
      </p:nvGrpSpPr>
      <p:grpSpPr>
        <a:xfrm>
          <a:off x="0" y="0"/>
          <a:ext cx="0" cy="0"/>
          <a:chOff x="0" y="0"/>
          <a:chExt cx="0" cy="0"/>
        </a:xfrm>
      </p:grpSpPr>
      <p:pic>
        <p:nvPicPr>
          <p:cNvPr id="204" name="Google Shape;204;p17"/>
          <p:cNvPicPr preferRelativeResize="0"/>
          <p:nvPr/>
        </p:nvPicPr>
        <p:blipFill>
          <a:blip r:embed="rId2">
            <a:alphaModFix amt="21000"/>
          </a:blip>
          <a:stretch>
            <a:fillRect/>
          </a:stretch>
        </p:blipFill>
        <p:spPr>
          <a:xfrm>
            <a:off x="1633" y="0"/>
            <a:ext cx="9140735" cy="5143500"/>
          </a:xfrm>
          <a:prstGeom prst="rect">
            <a:avLst/>
          </a:prstGeom>
          <a:noFill/>
          <a:ln>
            <a:noFill/>
          </a:ln>
        </p:spPr>
      </p:pic>
      <p:sp>
        <p:nvSpPr>
          <p:cNvPr id="205" name="Google Shape;205;p17"/>
          <p:cNvSpPr/>
          <p:nvPr/>
        </p:nvSpPr>
        <p:spPr>
          <a:xfrm>
            <a:off x="750" y="0"/>
            <a:ext cx="9142500" cy="51435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7"/>
          <p:cNvSpPr/>
          <p:nvPr/>
        </p:nvSpPr>
        <p:spPr>
          <a:xfrm>
            <a:off x="-2502350" y="-1918000"/>
            <a:ext cx="5986200" cy="57294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a:off x="6635050" y="3133300"/>
            <a:ext cx="2415600" cy="24156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9" name="Google Shape;209;p17"/>
          <p:cNvSpPr/>
          <p:nvPr/>
        </p:nvSpPr>
        <p:spPr>
          <a:xfrm>
            <a:off x="7216250" y="1383600"/>
            <a:ext cx="3928200" cy="37599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7"/>
          <p:cNvSpPr/>
          <p:nvPr/>
        </p:nvSpPr>
        <p:spPr>
          <a:xfrm>
            <a:off x="141550" y="902975"/>
            <a:ext cx="698400" cy="698400"/>
          </a:xfrm>
          <a:prstGeom prst="ellipse">
            <a:avLst/>
          </a:prstGeom>
          <a:gradFill>
            <a:gsLst>
              <a:gs pos="0">
                <a:srgbClr val="08B6D2">
                  <a:alpha val="55686"/>
                  <a:alpha val="55810"/>
                </a:srgbClr>
              </a:gs>
              <a:gs pos="0">
                <a:srgbClr val="08B6D2">
                  <a:alpha val="55686"/>
                  <a:alpha val="55810"/>
                </a:srgbClr>
              </a:gs>
              <a:gs pos="85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49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7"/>
          <p:cNvSpPr/>
          <p:nvPr/>
        </p:nvSpPr>
        <p:spPr>
          <a:xfrm>
            <a:off x="6980224" y="-745474"/>
            <a:ext cx="3135900" cy="31359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 name="Google Shape;212;p17"/>
          <p:cNvGrpSpPr/>
          <p:nvPr/>
        </p:nvGrpSpPr>
        <p:grpSpPr>
          <a:xfrm>
            <a:off x="7071099" y="30916"/>
            <a:ext cx="666452" cy="504092"/>
            <a:chOff x="374137" y="4608491"/>
            <a:chExt cx="666452" cy="504092"/>
          </a:xfrm>
        </p:grpSpPr>
        <p:grpSp>
          <p:nvGrpSpPr>
            <p:cNvPr id="213" name="Google Shape;213;p17"/>
            <p:cNvGrpSpPr/>
            <p:nvPr/>
          </p:nvGrpSpPr>
          <p:grpSpPr>
            <a:xfrm>
              <a:off x="389601" y="4608491"/>
              <a:ext cx="650987" cy="504092"/>
              <a:chOff x="6962984" y="4271900"/>
              <a:chExt cx="869374" cy="673200"/>
            </a:xfrm>
          </p:grpSpPr>
          <p:sp>
            <p:nvSpPr>
              <p:cNvPr id="214" name="Google Shape;214;p17"/>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7"/>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17"/>
            <p:cNvGrpSpPr/>
            <p:nvPr/>
          </p:nvGrpSpPr>
          <p:grpSpPr>
            <a:xfrm>
              <a:off x="374137" y="4779675"/>
              <a:ext cx="558975" cy="193350"/>
              <a:chOff x="-2981950" y="3249550"/>
              <a:chExt cx="558975" cy="193350"/>
            </a:xfrm>
          </p:grpSpPr>
          <p:sp>
            <p:nvSpPr>
              <p:cNvPr id="217" name="Google Shape;217;p17"/>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7"/>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7"/>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7"/>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7"/>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7"/>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7"/>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_1_1_1">
    <p:spTree>
      <p:nvGrpSpPr>
        <p:cNvPr id="229" name="Shape 229"/>
        <p:cNvGrpSpPr/>
        <p:nvPr/>
      </p:nvGrpSpPr>
      <p:grpSpPr>
        <a:xfrm>
          <a:off x="0" y="0"/>
          <a:ext cx="0" cy="0"/>
          <a:chOff x="0" y="0"/>
          <a:chExt cx="0" cy="0"/>
        </a:xfrm>
      </p:grpSpPr>
      <p:pic>
        <p:nvPicPr>
          <p:cNvPr id="230" name="Google Shape;230;p18"/>
          <p:cNvPicPr preferRelativeResize="0"/>
          <p:nvPr/>
        </p:nvPicPr>
        <p:blipFill>
          <a:blip r:embed="rId2">
            <a:alphaModFix amt="22000"/>
          </a:blip>
          <a:stretch>
            <a:fillRect/>
          </a:stretch>
        </p:blipFill>
        <p:spPr>
          <a:xfrm flipH="1" rot="10800000">
            <a:off x="1633" y="0"/>
            <a:ext cx="9140735" cy="5143500"/>
          </a:xfrm>
          <a:prstGeom prst="rect">
            <a:avLst/>
          </a:prstGeom>
          <a:noFill/>
          <a:ln>
            <a:noFill/>
          </a:ln>
        </p:spPr>
      </p:pic>
      <p:sp>
        <p:nvSpPr>
          <p:cNvPr id="231" name="Google Shape;231;p18"/>
          <p:cNvSpPr/>
          <p:nvPr/>
        </p:nvSpPr>
        <p:spPr>
          <a:xfrm>
            <a:off x="-849925" y="-4950"/>
            <a:ext cx="8483400" cy="51534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8"/>
          <p:cNvSpPr/>
          <p:nvPr/>
        </p:nvSpPr>
        <p:spPr>
          <a:xfrm>
            <a:off x="3242150" y="-1064734"/>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txBox="1"/>
          <p:nvPr>
            <p:ph type="title"/>
          </p:nvPr>
        </p:nvSpPr>
        <p:spPr>
          <a:xfrm flipH="1">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34" name="Google Shape;234;p18"/>
          <p:cNvGrpSpPr/>
          <p:nvPr/>
        </p:nvGrpSpPr>
        <p:grpSpPr>
          <a:xfrm>
            <a:off x="4958974" y="4608491"/>
            <a:ext cx="666452" cy="504092"/>
            <a:chOff x="374137" y="4608491"/>
            <a:chExt cx="666452" cy="504092"/>
          </a:xfrm>
        </p:grpSpPr>
        <p:grpSp>
          <p:nvGrpSpPr>
            <p:cNvPr id="235" name="Google Shape;235;p18"/>
            <p:cNvGrpSpPr/>
            <p:nvPr/>
          </p:nvGrpSpPr>
          <p:grpSpPr>
            <a:xfrm>
              <a:off x="389601" y="4608491"/>
              <a:ext cx="650987" cy="504092"/>
              <a:chOff x="6962984" y="4271900"/>
              <a:chExt cx="869374" cy="673200"/>
            </a:xfrm>
          </p:grpSpPr>
          <p:sp>
            <p:nvSpPr>
              <p:cNvPr id="236" name="Google Shape;236;p18"/>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18"/>
            <p:cNvGrpSpPr/>
            <p:nvPr/>
          </p:nvGrpSpPr>
          <p:grpSpPr>
            <a:xfrm>
              <a:off x="374137" y="4779675"/>
              <a:ext cx="558975" cy="193350"/>
              <a:chOff x="-2981950" y="3249550"/>
              <a:chExt cx="558975" cy="193350"/>
            </a:xfrm>
          </p:grpSpPr>
          <p:sp>
            <p:nvSpPr>
              <p:cNvPr id="239" name="Google Shape;239;p18"/>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8"/>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8"/>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1" name="Google Shape;251;p18"/>
          <p:cNvSpPr/>
          <p:nvPr/>
        </p:nvSpPr>
        <p:spPr>
          <a:xfrm>
            <a:off x="196175" y="3874525"/>
            <a:ext cx="698400" cy="6984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49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_1_1_1_1">
    <p:spTree>
      <p:nvGrpSpPr>
        <p:cNvPr id="252" name="Shape 252"/>
        <p:cNvGrpSpPr/>
        <p:nvPr/>
      </p:nvGrpSpPr>
      <p:grpSpPr>
        <a:xfrm>
          <a:off x="0" y="0"/>
          <a:ext cx="0" cy="0"/>
          <a:chOff x="0" y="0"/>
          <a:chExt cx="0" cy="0"/>
        </a:xfrm>
      </p:grpSpPr>
      <p:sp>
        <p:nvSpPr>
          <p:cNvPr id="253" name="Google Shape;253;p19"/>
          <p:cNvSpPr/>
          <p:nvPr/>
        </p:nvSpPr>
        <p:spPr>
          <a:xfrm rot="10800000">
            <a:off x="-1432975" y="1133425"/>
            <a:ext cx="4522800" cy="43290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 name="Google Shape;254;p19"/>
          <p:cNvPicPr preferRelativeResize="0"/>
          <p:nvPr/>
        </p:nvPicPr>
        <p:blipFill>
          <a:blip r:embed="rId2">
            <a:alphaModFix amt="24000"/>
          </a:blip>
          <a:stretch>
            <a:fillRect/>
          </a:stretch>
        </p:blipFill>
        <p:spPr>
          <a:xfrm>
            <a:off x="0" y="0"/>
            <a:ext cx="9144000" cy="5145333"/>
          </a:xfrm>
          <a:prstGeom prst="rect">
            <a:avLst/>
          </a:prstGeom>
          <a:noFill/>
          <a:ln>
            <a:noFill/>
          </a:ln>
        </p:spPr>
      </p:pic>
      <p:sp>
        <p:nvSpPr>
          <p:cNvPr id="255" name="Google Shape;255;p19"/>
          <p:cNvSpPr/>
          <p:nvPr/>
        </p:nvSpPr>
        <p:spPr>
          <a:xfrm rot="10800000">
            <a:off x="-1046000" y="0"/>
            <a:ext cx="11961900" cy="51435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rot="10800000">
            <a:off x="5158250" y="-585900"/>
            <a:ext cx="5986200" cy="57294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rot="10800000">
            <a:off x="-1224774" y="-707026"/>
            <a:ext cx="3135900" cy="31359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9" name="Google Shape;259;p19"/>
          <p:cNvSpPr/>
          <p:nvPr/>
        </p:nvSpPr>
        <p:spPr>
          <a:xfrm>
            <a:off x="365900" y="3770350"/>
            <a:ext cx="698400" cy="6984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49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19"/>
          <p:cNvGrpSpPr/>
          <p:nvPr/>
        </p:nvGrpSpPr>
        <p:grpSpPr>
          <a:xfrm>
            <a:off x="374137" y="4608491"/>
            <a:ext cx="666452" cy="504092"/>
            <a:chOff x="374137" y="4608491"/>
            <a:chExt cx="666452" cy="504092"/>
          </a:xfrm>
        </p:grpSpPr>
        <p:grpSp>
          <p:nvGrpSpPr>
            <p:cNvPr id="261" name="Google Shape;261;p19"/>
            <p:cNvGrpSpPr/>
            <p:nvPr/>
          </p:nvGrpSpPr>
          <p:grpSpPr>
            <a:xfrm>
              <a:off x="389601" y="4608491"/>
              <a:ext cx="650987" cy="504092"/>
              <a:chOff x="6962984" y="4271900"/>
              <a:chExt cx="869374" cy="673200"/>
            </a:xfrm>
          </p:grpSpPr>
          <p:sp>
            <p:nvSpPr>
              <p:cNvPr id="262" name="Google Shape;262;p19"/>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19"/>
            <p:cNvGrpSpPr/>
            <p:nvPr/>
          </p:nvGrpSpPr>
          <p:grpSpPr>
            <a:xfrm>
              <a:off x="374137" y="4779675"/>
              <a:ext cx="558975" cy="193350"/>
              <a:chOff x="-2981950" y="3249550"/>
              <a:chExt cx="558975" cy="193350"/>
            </a:xfrm>
          </p:grpSpPr>
          <p:sp>
            <p:nvSpPr>
              <p:cNvPr id="265" name="Google Shape;265;p19"/>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9"/>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9"/>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9"/>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77" name="Shape 277"/>
        <p:cNvGrpSpPr/>
        <p:nvPr/>
      </p:nvGrpSpPr>
      <p:grpSpPr>
        <a:xfrm>
          <a:off x="0" y="0"/>
          <a:ext cx="0" cy="0"/>
          <a:chOff x="0" y="0"/>
          <a:chExt cx="0" cy="0"/>
        </a:xfrm>
      </p:grpSpPr>
      <p:pic>
        <p:nvPicPr>
          <p:cNvPr id="278" name="Google Shape;278;p20"/>
          <p:cNvPicPr preferRelativeResize="0"/>
          <p:nvPr/>
        </p:nvPicPr>
        <p:blipFill>
          <a:blip r:embed="rId2">
            <a:alphaModFix amt="30000"/>
          </a:blip>
          <a:stretch>
            <a:fillRect/>
          </a:stretch>
        </p:blipFill>
        <p:spPr>
          <a:xfrm>
            <a:off x="0" y="0"/>
            <a:ext cx="9144000" cy="5145329"/>
          </a:xfrm>
          <a:prstGeom prst="rect">
            <a:avLst/>
          </a:prstGeom>
          <a:noFill/>
          <a:ln>
            <a:noFill/>
          </a:ln>
        </p:spPr>
      </p:pic>
      <p:sp>
        <p:nvSpPr>
          <p:cNvPr id="279" name="Google Shape;279;p20"/>
          <p:cNvSpPr/>
          <p:nvPr/>
        </p:nvSpPr>
        <p:spPr>
          <a:xfrm>
            <a:off x="0" y="913"/>
            <a:ext cx="9276000" cy="51435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0"/>
          <p:cNvSpPr/>
          <p:nvPr/>
        </p:nvSpPr>
        <p:spPr>
          <a:xfrm>
            <a:off x="-2752550" y="-1321359"/>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0"/>
          <p:cNvSpPr/>
          <p:nvPr/>
        </p:nvSpPr>
        <p:spPr>
          <a:xfrm>
            <a:off x="4239900" y="-1407484"/>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0"/>
          <p:cNvSpPr txBox="1"/>
          <p:nvPr>
            <p:ph idx="1" type="subTitle"/>
          </p:nvPr>
        </p:nvSpPr>
        <p:spPr>
          <a:xfrm>
            <a:off x="720000" y="3628700"/>
            <a:ext cx="2743200" cy="97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20"/>
          <p:cNvSpPr txBox="1"/>
          <p:nvPr>
            <p:ph type="title"/>
          </p:nvPr>
        </p:nvSpPr>
        <p:spPr>
          <a:xfrm>
            <a:off x="720000" y="2648900"/>
            <a:ext cx="2743200" cy="9798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84" name="Google Shape;284;p20"/>
          <p:cNvGrpSpPr/>
          <p:nvPr/>
        </p:nvGrpSpPr>
        <p:grpSpPr>
          <a:xfrm>
            <a:off x="15799" y="4608504"/>
            <a:ext cx="666452" cy="504092"/>
            <a:chOff x="374137" y="4608491"/>
            <a:chExt cx="666452" cy="504092"/>
          </a:xfrm>
        </p:grpSpPr>
        <p:grpSp>
          <p:nvGrpSpPr>
            <p:cNvPr id="285" name="Google Shape;285;p20"/>
            <p:cNvGrpSpPr/>
            <p:nvPr/>
          </p:nvGrpSpPr>
          <p:grpSpPr>
            <a:xfrm>
              <a:off x="389601" y="4608491"/>
              <a:ext cx="650987" cy="504092"/>
              <a:chOff x="6962984" y="4271900"/>
              <a:chExt cx="869374" cy="673200"/>
            </a:xfrm>
          </p:grpSpPr>
          <p:sp>
            <p:nvSpPr>
              <p:cNvPr id="286" name="Google Shape;286;p20"/>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0"/>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20"/>
            <p:cNvGrpSpPr/>
            <p:nvPr/>
          </p:nvGrpSpPr>
          <p:grpSpPr>
            <a:xfrm>
              <a:off x="374137" y="4779675"/>
              <a:ext cx="558975" cy="193350"/>
              <a:chOff x="-2981950" y="3249550"/>
              <a:chExt cx="558975" cy="193350"/>
            </a:xfrm>
          </p:grpSpPr>
          <p:sp>
            <p:nvSpPr>
              <p:cNvPr id="289" name="Google Shape;289;p20"/>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0"/>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0"/>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0"/>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0"/>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0"/>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0"/>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0"/>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0"/>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0"/>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0"/>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0"/>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1792812" y="0"/>
            <a:ext cx="12993900" cy="5143500"/>
          </a:xfrm>
          <a:prstGeom prst="rect">
            <a:avLst/>
          </a:prstGeom>
          <a:gradFill>
            <a:gsLst>
              <a:gs pos="0">
                <a:srgbClr val="08B6D2">
                  <a:alpha val="55686"/>
                </a:srgbClr>
              </a:gs>
              <a:gs pos="0">
                <a:srgbClr val="08B6D2">
                  <a:alpha val="55686"/>
                </a:srgbClr>
              </a:gs>
              <a:gs pos="85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 name="Google Shape;17;p3"/>
          <p:cNvPicPr preferRelativeResize="0"/>
          <p:nvPr/>
        </p:nvPicPr>
        <p:blipFill rotWithShape="1">
          <a:blip r:embed="rId2">
            <a:alphaModFix amt="22000"/>
          </a:blip>
          <a:srcRect b="9" l="0" r="0" t="9"/>
          <a:stretch/>
        </p:blipFill>
        <p:spPr>
          <a:xfrm>
            <a:off x="723" y="0"/>
            <a:ext cx="9142573" cy="5143500"/>
          </a:xfrm>
          <a:prstGeom prst="rect">
            <a:avLst/>
          </a:prstGeom>
          <a:noFill/>
          <a:ln>
            <a:noFill/>
          </a:ln>
        </p:spPr>
      </p:pic>
      <p:sp>
        <p:nvSpPr>
          <p:cNvPr id="18" name="Google Shape;18;p3"/>
          <p:cNvSpPr txBox="1"/>
          <p:nvPr>
            <p:ph type="title"/>
          </p:nvPr>
        </p:nvSpPr>
        <p:spPr>
          <a:xfrm>
            <a:off x="1888241" y="2571750"/>
            <a:ext cx="5359800" cy="8418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6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2996550" y="1344900"/>
            <a:ext cx="3150900" cy="69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600">
                <a:solidFill>
                  <a:schemeClr val="lt1"/>
                </a:solidFill>
              </a:defRPr>
            </a:lvl1pPr>
            <a:lvl2pPr lvl="1" rtl="0" algn="ctr">
              <a:spcBef>
                <a:spcPts val="100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 name="Google Shape;20;p3"/>
          <p:cNvSpPr txBox="1"/>
          <p:nvPr>
            <p:ph idx="1" type="subTitle"/>
          </p:nvPr>
        </p:nvSpPr>
        <p:spPr>
          <a:xfrm>
            <a:off x="2670376" y="3413550"/>
            <a:ext cx="4190100" cy="510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301" name="Shape 301"/>
        <p:cNvGrpSpPr/>
        <p:nvPr/>
      </p:nvGrpSpPr>
      <p:grpSpPr>
        <a:xfrm>
          <a:off x="0" y="0"/>
          <a:ext cx="0" cy="0"/>
          <a:chOff x="0" y="0"/>
          <a:chExt cx="0" cy="0"/>
        </a:xfrm>
      </p:grpSpPr>
      <p:pic>
        <p:nvPicPr>
          <p:cNvPr id="302" name="Google Shape;302;p21"/>
          <p:cNvPicPr preferRelativeResize="0"/>
          <p:nvPr/>
        </p:nvPicPr>
        <p:blipFill rotWithShape="1">
          <a:blip r:embed="rId2">
            <a:alphaModFix amt="24000"/>
          </a:blip>
          <a:srcRect b="12899" l="0" r="12899" t="0"/>
          <a:stretch/>
        </p:blipFill>
        <p:spPr>
          <a:xfrm>
            <a:off x="0" y="0"/>
            <a:ext cx="9144000" cy="5145350"/>
          </a:xfrm>
          <a:prstGeom prst="rect">
            <a:avLst/>
          </a:prstGeom>
          <a:noFill/>
          <a:ln>
            <a:noFill/>
          </a:ln>
        </p:spPr>
      </p:pic>
      <p:sp>
        <p:nvSpPr>
          <p:cNvPr id="303" name="Google Shape;303;p21"/>
          <p:cNvSpPr/>
          <p:nvPr/>
        </p:nvSpPr>
        <p:spPr>
          <a:xfrm>
            <a:off x="0" y="925"/>
            <a:ext cx="9144000" cy="5143500"/>
          </a:xfrm>
          <a:prstGeom prst="rect">
            <a:avLst/>
          </a:prstGeom>
          <a:gradFill>
            <a:gsLst>
              <a:gs pos="0">
                <a:srgbClr val="08B6D2">
                  <a:alpha val="55686"/>
                </a:srgbClr>
              </a:gs>
              <a:gs pos="0">
                <a:srgbClr val="08B6D2">
                  <a:alpha val="55686"/>
                </a:srgbClr>
              </a:gs>
              <a:gs pos="85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1"/>
          <p:cNvSpPr/>
          <p:nvPr/>
        </p:nvSpPr>
        <p:spPr>
          <a:xfrm>
            <a:off x="-1719475" y="934200"/>
            <a:ext cx="4963500" cy="49635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1"/>
          <p:cNvSpPr txBox="1"/>
          <p:nvPr>
            <p:ph idx="1" type="subTitle"/>
          </p:nvPr>
        </p:nvSpPr>
        <p:spPr>
          <a:xfrm>
            <a:off x="720000" y="1170100"/>
            <a:ext cx="5463600" cy="2019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306" name="Google Shape;30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07" name="Google Shape;307;p21"/>
          <p:cNvGrpSpPr/>
          <p:nvPr/>
        </p:nvGrpSpPr>
        <p:grpSpPr>
          <a:xfrm>
            <a:off x="7857312" y="30916"/>
            <a:ext cx="666452" cy="504092"/>
            <a:chOff x="374137" y="4608491"/>
            <a:chExt cx="666452" cy="504092"/>
          </a:xfrm>
        </p:grpSpPr>
        <p:grpSp>
          <p:nvGrpSpPr>
            <p:cNvPr id="308" name="Google Shape;308;p21"/>
            <p:cNvGrpSpPr/>
            <p:nvPr/>
          </p:nvGrpSpPr>
          <p:grpSpPr>
            <a:xfrm>
              <a:off x="389601" y="4608491"/>
              <a:ext cx="650987" cy="504092"/>
              <a:chOff x="6962984" y="4271900"/>
              <a:chExt cx="869374" cy="673200"/>
            </a:xfrm>
          </p:grpSpPr>
          <p:sp>
            <p:nvSpPr>
              <p:cNvPr id="309" name="Google Shape;309;p21"/>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1"/>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21"/>
            <p:cNvGrpSpPr/>
            <p:nvPr/>
          </p:nvGrpSpPr>
          <p:grpSpPr>
            <a:xfrm>
              <a:off x="374137" y="4779675"/>
              <a:ext cx="558975" cy="193350"/>
              <a:chOff x="-2981950" y="3249550"/>
              <a:chExt cx="558975" cy="193350"/>
            </a:xfrm>
          </p:grpSpPr>
          <p:sp>
            <p:nvSpPr>
              <p:cNvPr id="312" name="Google Shape;312;p21"/>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1"/>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1"/>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1"/>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1"/>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1"/>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1"/>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1"/>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1"/>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1"/>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1"/>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1"/>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
    <p:spTree>
      <p:nvGrpSpPr>
        <p:cNvPr id="324" name="Shape 324"/>
        <p:cNvGrpSpPr/>
        <p:nvPr/>
      </p:nvGrpSpPr>
      <p:grpSpPr>
        <a:xfrm>
          <a:off x="0" y="0"/>
          <a:ext cx="0" cy="0"/>
          <a:chOff x="0" y="0"/>
          <a:chExt cx="0" cy="0"/>
        </a:xfrm>
      </p:grpSpPr>
      <p:pic>
        <p:nvPicPr>
          <p:cNvPr id="325" name="Google Shape;325;p22"/>
          <p:cNvPicPr preferRelativeResize="0"/>
          <p:nvPr/>
        </p:nvPicPr>
        <p:blipFill rotWithShape="1">
          <a:blip r:embed="rId2">
            <a:alphaModFix amt="24000"/>
          </a:blip>
          <a:srcRect b="9" l="0" r="0" t="9"/>
          <a:stretch/>
        </p:blipFill>
        <p:spPr>
          <a:xfrm>
            <a:off x="725" y="0"/>
            <a:ext cx="9199899" cy="5143500"/>
          </a:xfrm>
          <a:prstGeom prst="rect">
            <a:avLst/>
          </a:prstGeom>
          <a:noFill/>
          <a:ln>
            <a:noFill/>
          </a:ln>
        </p:spPr>
      </p:pic>
      <p:sp>
        <p:nvSpPr>
          <p:cNvPr id="326" name="Google Shape;326;p22"/>
          <p:cNvSpPr/>
          <p:nvPr/>
        </p:nvSpPr>
        <p:spPr>
          <a:xfrm>
            <a:off x="-1528725" y="-1667375"/>
            <a:ext cx="4737000" cy="47370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2"/>
          <p:cNvSpPr/>
          <p:nvPr/>
        </p:nvSpPr>
        <p:spPr>
          <a:xfrm>
            <a:off x="6341325" y="2769925"/>
            <a:ext cx="3224400" cy="3224400"/>
          </a:xfrm>
          <a:prstGeom prst="ellipse">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2"/>
          <p:cNvSpPr/>
          <p:nvPr/>
        </p:nvSpPr>
        <p:spPr>
          <a:xfrm>
            <a:off x="4774850" y="-2669025"/>
            <a:ext cx="5143500" cy="51435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2"/>
          <p:cNvSpPr/>
          <p:nvPr/>
        </p:nvSpPr>
        <p:spPr>
          <a:xfrm>
            <a:off x="-234675" y="138325"/>
            <a:ext cx="6576000" cy="65760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2"/>
          <p:cNvSpPr/>
          <p:nvPr/>
        </p:nvSpPr>
        <p:spPr>
          <a:xfrm>
            <a:off x="85675" y="621125"/>
            <a:ext cx="3385800" cy="33858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2"/>
          <p:cNvSpPr txBox="1"/>
          <p:nvPr>
            <p:ph idx="1" type="subTitle"/>
          </p:nvPr>
        </p:nvSpPr>
        <p:spPr>
          <a:xfrm>
            <a:off x="720000" y="1151250"/>
            <a:ext cx="3090600" cy="3457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332" name="Google Shape;33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3" name="Google Shape;333;p22"/>
          <p:cNvSpPr txBox="1"/>
          <p:nvPr>
            <p:ph idx="2" type="subTitle"/>
          </p:nvPr>
        </p:nvSpPr>
        <p:spPr>
          <a:xfrm>
            <a:off x="4572000" y="1151250"/>
            <a:ext cx="3090600" cy="3457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334" name="Google Shape;334;p22"/>
          <p:cNvGrpSpPr/>
          <p:nvPr/>
        </p:nvGrpSpPr>
        <p:grpSpPr>
          <a:xfrm>
            <a:off x="5998312" y="30916"/>
            <a:ext cx="666452" cy="504092"/>
            <a:chOff x="374137" y="4608491"/>
            <a:chExt cx="666452" cy="504092"/>
          </a:xfrm>
        </p:grpSpPr>
        <p:grpSp>
          <p:nvGrpSpPr>
            <p:cNvPr id="335" name="Google Shape;335;p22"/>
            <p:cNvGrpSpPr/>
            <p:nvPr/>
          </p:nvGrpSpPr>
          <p:grpSpPr>
            <a:xfrm>
              <a:off x="389601" y="4608491"/>
              <a:ext cx="650987" cy="504092"/>
              <a:chOff x="6962984" y="4271900"/>
              <a:chExt cx="869374" cy="673200"/>
            </a:xfrm>
          </p:grpSpPr>
          <p:sp>
            <p:nvSpPr>
              <p:cNvPr id="336" name="Google Shape;336;p22"/>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2"/>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22"/>
            <p:cNvGrpSpPr/>
            <p:nvPr/>
          </p:nvGrpSpPr>
          <p:grpSpPr>
            <a:xfrm>
              <a:off x="374137" y="4779675"/>
              <a:ext cx="558975" cy="193350"/>
              <a:chOff x="-2981950" y="3249550"/>
              <a:chExt cx="558975" cy="193350"/>
            </a:xfrm>
          </p:grpSpPr>
          <p:sp>
            <p:nvSpPr>
              <p:cNvPr id="339" name="Google Shape;339;p22"/>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2"/>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2"/>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2"/>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2"/>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2"/>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2"/>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2"/>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2"/>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2"/>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2"/>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51" name="Shape 351"/>
        <p:cNvGrpSpPr/>
        <p:nvPr/>
      </p:nvGrpSpPr>
      <p:grpSpPr>
        <a:xfrm>
          <a:off x="0" y="0"/>
          <a:ext cx="0" cy="0"/>
          <a:chOff x="0" y="0"/>
          <a:chExt cx="0" cy="0"/>
        </a:xfrm>
      </p:grpSpPr>
      <p:pic>
        <p:nvPicPr>
          <p:cNvPr id="352" name="Google Shape;352;p23"/>
          <p:cNvPicPr preferRelativeResize="0"/>
          <p:nvPr/>
        </p:nvPicPr>
        <p:blipFill rotWithShape="1">
          <a:blip r:embed="rId2">
            <a:alphaModFix amt="24000"/>
          </a:blip>
          <a:srcRect b="9" l="0" r="0" t="9"/>
          <a:stretch/>
        </p:blipFill>
        <p:spPr>
          <a:xfrm>
            <a:off x="714" y="0"/>
            <a:ext cx="9142573" cy="5143500"/>
          </a:xfrm>
          <a:prstGeom prst="rect">
            <a:avLst/>
          </a:prstGeom>
          <a:noFill/>
          <a:ln>
            <a:noFill/>
          </a:ln>
        </p:spPr>
      </p:pic>
      <p:sp>
        <p:nvSpPr>
          <p:cNvPr id="353" name="Google Shape;353;p23"/>
          <p:cNvSpPr/>
          <p:nvPr/>
        </p:nvSpPr>
        <p:spPr>
          <a:xfrm>
            <a:off x="1350" y="19375"/>
            <a:ext cx="9142500" cy="51240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3"/>
          <p:cNvSpPr/>
          <p:nvPr/>
        </p:nvSpPr>
        <p:spPr>
          <a:xfrm>
            <a:off x="-3399850" y="-2273075"/>
            <a:ext cx="5986200" cy="57294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3"/>
          <p:cNvSpPr/>
          <p:nvPr/>
        </p:nvSpPr>
        <p:spPr>
          <a:xfrm>
            <a:off x="6767150" y="2755875"/>
            <a:ext cx="2415600" cy="24156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7" name="Google Shape;357;p23"/>
          <p:cNvSpPr txBox="1"/>
          <p:nvPr>
            <p:ph idx="1" type="subTitle"/>
          </p:nvPr>
        </p:nvSpPr>
        <p:spPr>
          <a:xfrm>
            <a:off x="734475" y="2771800"/>
            <a:ext cx="2316600" cy="1328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8" name="Google Shape;358;p23"/>
          <p:cNvSpPr txBox="1"/>
          <p:nvPr>
            <p:ph idx="2" type="subTitle"/>
          </p:nvPr>
        </p:nvSpPr>
        <p:spPr>
          <a:xfrm>
            <a:off x="734485" y="2396800"/>
            <a:ext cx="23166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9" name="Google Shape;359;p23"/>
          <p:cNvSpPr txBox="1"/>
          <p:nvPr>
            <p:ph idx="3" type="subTitle"/>
          </p:nvPr>
        </p:nvSpPr>
        <p:spPr>
          <a:xfrm>
            <a:off x="3440219" y="2771800"/>
            <a:ext cx="2316600" cy="1328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0" name="Google Shape;360;p23"/>
          <p:cNvSpPr txBox="1"/>
          <p:nvPr>
            <p:ph idx="4" type="subTitle"/>
          </p:nvPr>
        </p:nvSpPr>
        <p:spPr>
          <a:xfrm>
            <a:off x="3440228" y="2396800"/>
            <a:ext cx="23166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1" name="Google Shape;361;p23"/>
          <p:cNvSpPr txBox="1"/>
          <p:nvPr>
            <p:ph idx="5" type="subTitle"/>
          </p:nvPr>
        </p:nvSpPr>
        <p:spPr>
          <a:xfrm>
            <a:off x="6087824" y="2771800"/>
            <a:ext cx="2316600" cy="1328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2" name="Google Shape;362;p23"/>
          <p:cNvSpPr txBox="1"/>
          <p:nvPr>
            <p:ph idx="6" type="subTitle"/>
          </p:nvPr>
        </p:nvSpPr>
        <p:spPr>
          <a:xfrm>
            <a:off x="6087833" y="2396800"/>
            <a:ext cx="23166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63" name="Google Shape;363;p23"/>
          <p:cNvGrpSpPr/>
          <p:nvPr/>
        </p:nvGrpSpPr>
        <p:grpSpPr>
          <a:xfrm>
            <a:off x="4238774" y="4608491"/>
            <a:ext cx="666452" cy="504092"/>
            <a:chOff x="374137" y="4608491"/>
            <a:chExt cx="666452" cy="504092"/>
          </a:xfrm>
        </p:grpSpPr>
        <p:grpSp>
          <p:nvGrpSpPr>
            <p:cNvPr id="364" name="Google Shape;364;p23"/>
            <p:cNvGrpSpPr/>
            <p:nvPr/>
          </p:nvGrpSpPr>
          <p:grpSpPr>
            <a:xfrm>
              <a:off x="389601" y="4608491"/>
              <a:ext cx="650987" cy="504092"/>
              <a:chOff x="6962984" y="4271900"/>
              <a:chExt cx="869374" cy="673200"/>
            </a:xfrm>
          </p:grpSpPr>
          <p:sp>
            <p:nvSpPr>
              <p:cNvPr id="365" name="Google Shape;365;p23"/>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3"/>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23"/>
            <p:cNvGrpSpPr/>
            <p:nvPr/>
          </p:nvGrpSpPr>
          <p:grpSpPr>
            <a:xfrm>
              <a:off x="374137" y="4779675"/>
              <a:ext cx="558975" cy="193350"/>
              <a:chOff x="-2981950" y="3249550"/>
              <a:chExt cx="558975" cy="193350"/>
            </a:xfrm>
          </p:grpSpPr>
          <p:sp>
            <p:nvSpPr>
              <p:cNvPr id="368" name="Google Shape;368;p23"/>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3"/>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3"/>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3"/>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3"/>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3"/>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3"/>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3"/>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3"/>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3"/>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3"/>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3"/>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80" name="Shape 380"/>
        <p:cNvGrpSpPr/>
        <p:nvPr/>
      </p:nvGrpSpPr>
      <p:grpSpPr>
        <a:xfrm>
          <a:off x="0" y="0"/>
          <a:ext cx="0" cy="0"/>
          <a:chOff x="0" y="0"/>
          <a:chExt cx="0" cy="0"/>
        </a:xfrm>
      </p:grpSpPr>
      <p:pic>
        <p:nvPicPr>
          <p:cNvPr id="381" name="Google Shape;381;p24"/>
          <p:cNvPicPr preferRelativeResize="0"/>
          <p:nvPr/>
        </p:nvPicPr>
        <p:blipFill rotWithShape="1">
          <a:blip r:embed="rId2">
            <a:alphaModFix amt="30000"/>
          </a:blip>
          <a:srcRect b="9" l="0" r="0" t="9"/>
          <a:stretch/>
        </p:blipFill>
        <p:spPr>
          <a:xfrm>
            <a:off x="714" y="0"/>
            <a:ext cx="9142573" cy="5143500"/>
          </a:xfrm>
          <a:prstGeom prst="rect">
            <a:avLst/>
          </a:prstGeom>
          <a:noFill/>
          <a:ln>
            <a:noFill/>
          </a:ln>
        </p:spPr>
      </p:pic>
      <p:sp>
        <p:nvSpPr>
          <p:cNvPr id="382" name="Google Shape;382;p24"/>
          <p:cNvSpPr/>
          <p:nvPr/>
        </p:nvSpPr>
        <p:spPr>
          <a:xfrm>
            <a:off x="0" y="0"/>
            <a:ext cx="9144000" cy="5143500"/>
          </a:xfrm>
          <a:prstGeom prst="rect">
            <a:avLst/>
          </a:prstGeom>
          <a:gradFill>
            <a:gsLst>
              <a:gs pos="0">
                <a:srgbClr val="08B6D2">
                  <a:alpha val="55686"/>
                </a:srgbClr>
              </a:gs>
              <a:gs pos="0">
                <a:srgbClr val="08B6D2">
                  <a:alpha val="55686"/>
                </a:srgbClr>
              </a:gs>
              <a:gs pos="85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4"/>
          <p:cNvSpPr/>
          <p:nvPr/>
        </p:nvSpPr>
        <p:spPr>
          <a:xfrm>
            <a:off x="-1719475" y="934200"/>
            <a:ext cx="4963500" cy="49635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5" name="Google Shape;385;p24"/>
          <p:cNvSpPr txBox="1"/>
          <p:nvPr>
            <p:ph idx="1" type="subTitle"/>
          </p:nvPr>
        </p:nvSpPr>
        <p:spPr>
          <a:xfrm>
            <a:off x="1357266" y="1705250"/>
            <a:ext cx="2834700" cy="974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6" name="Google Shape;386;p24"/>
          <p:cNvSpPr txBox="1"/>
          <p:nvPr>
            <p:ph idx="2" type="subTitle"/>
          </p:nvPr>
        </p:nvSpPr>
        <p:spPr>
          <a:xfrm>
            <a:off x="1357266" y="1330250"/>
            <a:ext cx="28347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7" name="Google Shape;387;p24"/>
          <p:cNvSpPr txBox="1"/>
          <p:nvPr>
            <p:ph idx="3" type="subTitle"/>
          </p:nvPr>
        </p:nvSpPr>
        <p:spPr>
          <a:xfrm>
            <a:off x="1357266" y="3634400"/>
            <a:ext cx="2834700" cy="974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8" name="Google Shape;388;p24"/>
          <p:cNvSpPr txBox="1"/>
          <p:nvPr>
            <p:ph idx="4" type="subTitle"/>
          </p:nvPr>
        </p:nvSpPr>
        <p:spPr>
          <a:xfrm>
            <a:off x="1357266" y="3259400"/>
            <a:ext cx="28347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9" name="Google Shape;389;p24"/>
          <p:cNvSpPr txBox="1"/>
          <p:nvPr>
            <p:ph idx="5" type="subTitle"/>
          </p:nvPr>
        </p:nvSpPr>
        <p:spPr>
          <a:xfrm>
            <a:off x="4952034" y="1705250"/>
            <a:ext cx="2834700" cy="974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0" name="Google Shape;390;p24"/>
          <p:cNvSpPr txBox="1"/>
          <p:nvPr>
            <p:ph idx="6" type="subTitle"/>
          </p:nvPr>
        </p:nvSpPr>
        <p:spPr>
          <a:xfrm>
            <a:off x="4952034" y="1330250"/>
            <a:ext cx="28347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91" name="Google Shape;391;p24"/>
          <p:cNvSpPr txBox="1"/>
          <p:nvPr>
            <p:ph idx="7" type="subTitle"/>
          </p:nvPr>
        </p:nvSpPr>
        <p:spPr>
          <a:xfrm>
            <a:off x="4952034" y="3634400"/>
            <a:ext cx="2834700" cy="974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2" name="Google Shape;392;p24"/>
          <p:cNvSpPr txBox="1"/>
          <p:nvPr>
            <p:ph idx="8" type="subTitle"/>
          </p:nvPr>
        </p:nvSpPr>
        <p:spPr>
          <a:xfrm>
            <a:off x="4952034" y="3259400"/>
            <a:ext cx="28347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93" name="Google Shape;393;p24"/>
          <p:cNvGrpSpPr/>
          <p:nvPr/>
        </p:nvGrpSpPr>
        <p:grpSpPr>
          <a:xfrm>
            <a:off x="7674574" y="30916"/>
            <a:ext cx="666452" cy="504092"/>
            <a:chOff x="374137" y="4608491"/>
            <a:chExt cx="666452" cy="504092"/>
          </a:xfrm>
        </p:grpSpPr>
        <p:grpSp>
          <p:nvGrpSpPr>
            <p:cNvPr id="394" name="Google Shape;394;p24"/>
            <p:cNvGrpSpPr/>
            <p:nvPr/>
          </p:nvGrpSpPr>
          <p:grpSpPr>
            <a:xfrm>
              <a:off x="389601" y="4608491"/>
              <a:ext cx="650987" cy="504092"/>
              <a:chOff x="6962984" y="4271900"/>
              <a:chExt cx="869374" cy="673200"/>
            </a:xfrm>
          </p:grpSpPr>
          <p:sp>
            <p:nvSpPr>
              <p:cNvPr id="395" name="Google Shape;395;p24"/>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4"/>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24"/>
            <p:cNvGrpSpPr/>
            <p:nvPr/>
          </p:nvGrpSpPr>
          <p:grpSpPr>
            <a:xfrm>
              <a:off x="374137" y="4779675"/>
              <a:ext cx="558975" cy="193350"/>
              <a:chOff x="-2981950" y="3249550"/>
              <a:chExt cx="558975" cy="193350"/>
            </a:xfrm>
          </p:grpSpPr>
          <p:sp>
            <p:nvSpPr>
              <p:cNvPr id="398" name="Google Shape;398;p24"/>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4"/>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4"/>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4"/>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4"/>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4"/>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4"/>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4"/>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4"/>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4"/>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4"/>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0" name="Google Shape;410;p24"/>
          <p:cNvSpPr/>
          <p:nvPr/>
        </p:nvSpPr>
        <p:spPr>
          <a:xfrm>
            <a:off x="277049" y="1454237"/>
            <a:ext cx="725100" cy="725100"/>
          </a:xfrm>
          <a:prstGeom prst="ellipse">
            <a:avLst/>
          </a:prstGeom>
          <a:gradFill>
            <a:gsLst>
              <a:gs pos="0">
                <a:srgbClr val="08B6D2">
                  <a:alpha val="55686"/>
                  <a:alpha val="55810"/>
                </a:srgbClr>
              </a:gs>
              <a:gs pos="76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39000" fadeDir="5400012" kx="0" rotWithShape="0" algn="bl" stA="9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11" name="Shape 411"/>
        <p:cNvGrpSpPr/>
        <p:nvPr/>
      </p:nvGrpSpPr>
      <p:grpSpPr>
        <a:xfrm>
          <a:off x="0" y="0"/>
          <a:ext cx="0" cy="0"/>
          <a:chOff x="0" y="0"/>
          <a:chExt cx="0" cy="0"/>
        </a:xfrm>
      </p:grpSpPr>
      <p:sp>
        <p:nvSpPr>
          <p:cNvPr id="412" name="Google Shape;412;p25"/>
          <p:cNvSpPr/>
          <p:nvPr/>
        </p:nvSpPr>
        <p:spPr>
          <a:xfrm>
            <a:off x="-1852750" y="1288097"/>
            <a:ext cx="5135700" cy="49155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3" name="Google Shape;413;p25"/>
          <p:cNvPicPr preferRelativeResize="0"/>
          <p:nvPr/>
        </p:nvPicPr>
        <p:blipFill rotWithShape="1">
          <a:blip r:embed="rId2">
            <a:alphaModFix amt="27000"/>
          </a:blip>
          <a:srcRect b="9" l="0" r="0" t="9"/>
          <a:stretch/>
        </p:blipFill>
        <p:spPr>
          <a:xfrm flipH="1">
            <a:off x="714" y="0"/>
            <a:ext cx="9142573" cy="5143500"/>
          </a:xfrm>
          <a:prstGeom prst="rect">
            <a:avLst/>
          </a:prstGeom>
          <a:noFill/>
          <a:ln>
            <a:noFill/>
          </a:ln>
        </p:spPr>
      </p:pic>
      <p:sp>
        <p:nvSpPr>
          <p:cNvPr id="414" name="Google Shape;414;p25"/>
          <p:cNvSpPr/>
          <p:nvPr/>
        </p:nvSpPr>
        <p:spPr>
          <a:xfrm>
            <a:off x="725" y="0"/>
            <a:ext cx="8483400" cy="51435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3906550" y="-4024509"/>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7" name="Google Shape;417;p25"/>
          <p:cNvSpPr txBox="1"/>
          <p:nvPr>
            <p:ph idx="1" type="subTitle"/>
          </p:nvPr>
        </p:nvSpPr>
        <p:spPr>
          <a:xfrm>
            <a:off x="989292" y="2249038"/>
            <a:ext cx="22368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8" name="Google Shape;418;p25"/>
          <p:cNvSpPr txBox="1"/>
          <p:nvPr>
            <p:ph idx="2" type="subTitle"/>
          </p:nvPr>
        </p:nvSpPr>
        <p:spPr>
          <a:xfrm>
            <a:off x="989292" y="1874038"/>
            <a:ext cx="22368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19" name="Google Shape;419;p25"/>
          <p:cNvSpPr txBox="1"/>
          <p:nvPr>
            <p:ph idx="3" type="subTitle"/>
          </p:nvPr>
        </p:nvSpPr>
        <p:spPr>
          <a:xfrm>
            <a:off x="3453599" y="2249038"/>
            <a:ext cx="22368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0" name="Google Shape;420;p25"/>
          <p:cNvSpPr txBox="1"/>
          <p:nvPr>
            <p:ph idx="4" type="subTitle"/>
          </p:nvPr>
        </p:nvSpPr>
        <p:spPr>
          <a:xfrm>
            <a:off x="3453599" y="1874038"/>
            <a:ext cx="22368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21" name="Google Shape;421;p25"/>
          <p:cNvSpPr txBox="1"/>
          <p:nvPr>
            <p:ph idx="5" type="subTitle"/>
          </p:nvPr>
        </p:nvSpPr>
        <p:spPr>
          <a:xfrm>
            <a:off x="5917905" y="2249038"/>
            <a:ext cx="22368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2" name="Google Shape;422;p25"/>
          <p:cNvSpPr txBox="1"/>
          <p:nvPr>
            <p:ph idx="6" type="subTitle"/>
          </p:nvPr>
        </p:nvSpPr>
        <p:spPr>
          <a:xfrm>
            <a:off x="5917905" y="1874038"/>
            <a:ext cx="22368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23" name="Google Shape;423;p25"/>
          <p:cNvSpPr txBox="1"/>
          <p:nvPr>
            <p:ph idx="7" type="subTitle"/>
          </p:nvPr>
        </p:nvSpPr>
        <p:spPr>
          <a:xfrm>
            <a:off x="989292" y="4035800"/>
            <a:ext cx="22368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4" name="Google Shape;424;p25"/>
          <p:cNvSpPr txBox="1"/>
          <p:nvPr>
            <p:ph idx="8" type="subTitle"/>
          </p:nvPr>
        </p:nvSpPr>
        <p:spPr>
          <a:xfrm>
            <a:off x="989292" y="3660800"/>
            <a:ext cx="22368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25" name="Google Shape;425;p25"/>
          <p:cNvSpPr txBox="1"/>
          <p:nvPr>
            <p:ph idx="9" type="subTitle"/>
          </p:nvPr>
        </p:nvSpPr>
        <p:spPr>
          <a:xfrm>
            <a:off x="3453599" y="4035800"/>
            <a:ext cx="22368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6" name="Google Shape;426;p25"/>
          <p:cNvSpPr txBox="1"/>
          <p:nvPr>
            <p:ph idx="13" type="subTitle"/>
          </p:nvPr>
        </p:nvSpPr>
        <p:spPr>
          <a:xfrm>
            <a:off x="3453599" y="3660800"/>
            <a:ext cx="22368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27" name="Google Shape;427;p25"/>
          <p:cNvSpPr txBox="1"/>
          <p:nvPr>
            <p:ph idx="14" type="subTitle"/>
          </p:nvPr>
        </p:nvSpPr>
        <p:spPr>
          <a:xfrm>
            <a:off x="5917905" y="4035800"/>
            <a:ext cx="22368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8" name="Google Shape;428;p25"/>
          <p:cNvSpPr txBox="1"/>
          <p:nvPr>
            <p:ph idx="15" type="subTitle"/>
          </p:nvPr>
        </p:nvSpPr>
        <p:spPr>
          <a:xfrm>
            <a:off x="5917905" y="3660800"/>
            <a:ext cx="22368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29" name="Google Shape;429;p25"/>
          <p:cNvGrpSpPr/>
          <p:nvPr/>
        </p:nvGrpSpPr>
        <p:grpSpPr>
          <a:xfrm>
            <a:off x="4928274" y="4608491"/>
            <a:ext cx="666452" cy="504092"/>
            <a:chOff x="374137" y="4608491"/>
            <a:chExt cx="666452" cy="504092"/>
          </a:xfrm>
        </p:grpSpPr>
        <p:grpSp>
          <p:nvGrpSpPr>
            <p:cNvPr id="430" name="Google Shape;430;p25"/>
            <p:cNvGrpSpPr/>
            <p:nvPr/>
          </p:nvGrpSpPr>
          <p:grpSpPr>
            <a:xfrm>
              <a:off x="389601" y="4608491"/>
              <a:ext cx="650987" cy="504092"/>
              <a:chOff x="6962984" y="4271900"/>
              <a:chExt cx="869374" cy="673200"/>
            </a:xfrm>
          </p:grpSpPr>
          <p:sp>
            <p:nvSpPr>
              <p:cNvPr id="431" name="Google Shape;431;p25"/>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25"/>
            <p:cNvGrpSpPr/>
            <p:nvPr/>
          </p:nvGrpSpPr>
          <p:grpSpPr>
            <a:xfrm>
              <a:off x="374137" y="4779675"/>
              <a:ext cx="558975" cy="193350"/>
              <a:chOff x="-2981950" y="3249550"/>
              <a:chExt cx="558975" cy="193350"/>
            </a:xfrm>
          </p:grpSpPr>
          <p:sp>
            <p:nvSpPr>
              <p:cNvPr id="434" name="Google Shape;434;p25"/>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5"/>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5"/>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446" name="Shape 446"/>
        <p:cNvGrpSpPr/>
        <p:nvPr/>
      </p:nvGrpSpPr>
      <p:grpSpPr>
        <a:xfrm>
          <a:off x="0" y="0"/>
          <a:ext cx="0" cy="0"/>
          <a:chOff x="0" y="0"/>
          <a:chExt cx="0" cy="0"/>
        </a:xfrm>
      </p:grpSpPr>
      <p:pic>
        <p:nvPicPr>
          <p:cNvPr id="447" name="Google Shape;447;p26"/>
          <p:cNvPicPr preferRelativeResize="0"/>
          <p:nvPr/>
        </p:nvPicPr>
        <p:blipFill rotWithShape="1">
          <a:blip r:embed="rId2">
            <a:alphaModFix amt="28000"/>
          </a:blip>
          <a:srcRect b="9" l="0" r="0" t="9"/>
          <a:stretch/>
        </p:blipFill>
        <p:spPr>
          <a:xfrm flipH="1">
            <a:off x="713" y="0"/>
            <a:ext cx="9142573" cy="5143500"/>
          </a:xfrm>
          <a:prstGeom prst="rect">
            <a:avLst/>
          </a:prstGeom>
          <a:noFill/>
          <a:ln>
            <a:noFill/>
          </a:ln>
        </p:spPr>
      </p:pic>
      <p:sp>
        <p:nvSpPr>
          <p:cNvPr id="448" name="Google Shape;448;p26"/>
          <p:cNvSpPr/>
          <p:nvPr/>
        </p:nvSpPr>
        <p:spPr>
          <a:xfrm>
            <a:off x="-2316225" y="0"/>
            <a:ext cx="12993900" cy="5143500"/>
          </a:xfrm>
          <a:prstGeom prst="rect">
            <a:avLst/>
          </a:prstGeom>
          <a:gradFill>
            <a:gsLst>
              <a:gs pos="0">
                <a:srgbClr val="08B6D2">
                  <a:alpha val="55686"/>
                </a:srgbClr>
              </a:gs>
              <a:gs pos="0">
                <a:srgbClr val="08B6D2">
                  <a:alpha val="55686"/>
                </a:srgbClr>
              </a:gs>
              <a:gs pos="85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6"/>
          <p:cNvSpPr txBox="1"/>
          <p:nvPr>
            <p:ph hasCustomPrompt="1" type="title"/>
          </p:nvPr>
        </p:nvSpPr>
        <p:spPr>
          <a:xfrm>
            <a:off x="715100" y="662675"/>
            <a:ext cx="28236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5200">
                <a:highlight>
                  <a:schemeClr val="accent2"/>
                </a:highlight>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50" name="Google Shape;450;p26"/>
          <p:cNvSpPr txBox="1"/>
          <p:nvPr>
            <p:ph idx="1" type="subTitle"/>
          </p:nvPr>
        </p:nvSpPr>
        <p:spPr>
          <a:xfrm>
            <a:off x="4126650" y="662525"/>
            <a:ext cx="1956900" cy="82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1" name="Google Shape;451;p26"/>
          <p:cNvSpPr txBox="1"/>
          <p:nvPr>
            <p:ph hasCustomPrompt="1" idx="2" type="title"/>
          </p:nvPr>
        </p:nvSpPr>
        <p:spPr>
          <a:xfrm>
            <a:off x="715100" y="2135000"/>
            <a:ext cx="37389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5200">
                <a:highlight>
                  <a:schemeClr val="accent2"/>
                </a:highlight>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52" name="Google Shape;452;p26"/>
          <p:cNvSpPr txBox="1"/>
          <p:nvPr>
            <p:ph idx="3" type="subTitle"/>
          </p:nvPr>
        </p:nvSpPr>
        <p:spPr>
          <a:xfrm>
            <a:off x="5056150" y="2134850"/>
            <a:ext cx="1956900" cy="82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3" name="Google Shape;453;p26"/>
          <p:cNvSpPr txBox="1"/>
          <p:nvPr>
            <p:ph hasCustomPrompt="1" idx="4" type="title"/>
          </p:nvPr>
        </p:nvSpPr>
        <p:spPr>
          <a:xfrm>
            <a:off x="715100" y="3607325"/>
            <a:ext cx="34701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5200">
                <a:highlight>
                  <a:schemeClr val="accent2"/>
                </a:highlight>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54" name="Google Shape;454;p26"/>
          <p:cNvSpPr txBox="1"/>
          <p:nvPr>
            <p:ph idx="5" type="subTitle"/>
          </p:nvPr>
        </p:nvSpPr>
        <p:spPr>
          <a:xfrm>
            <a:off x="4786700" y="3607175"/>
            <a:ext cx="1956900" cy="82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55" name="Google Shape;455;p26"/>
          <p:cNvGrpSpPr/>
          <p:nvPr/>
        </p:nvGrpSpPr>
        <p:grpSpPr>
          <a:xfrm>
            <a:off x="2928674" y="4608491"/>
            <a:ext cx="666452" cy="504092"/>
            <a:chOff x="374137" y="4608491"/>
            <a:chExt cx="666452" cy="504092"/>
          </a:xfrm>
        </p:grpSpPr>
        <p:grpSp>
          <p:nvGrpSpPr>
            <p:cNvPr id="456" name="Google Shape;456;p26"/>
            <p:cNvGrpSpPr/>
            <p:nvPr/>
          </p:nvGrpSpPr>
          <p:grpSpPr>
            <a:xfrm>
              <a:off x="389601" y="4608491"/>
              <a:ext cx="650987" cy="504092"/>
              <a:chOff x="6962984" y="4271900"/>
              <a:chExt cx="869374" cy="673200"/>
            </a:xfrm>
          </p:grpSpPr>
          <p:sp>
            <p:nvSpPr>
              <p:cNvPr id="457" name="Google Shape;457;p26"/>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 name="Google Shape;459;p26"/>
            <p:cNvGrpSpPr/>
            <p:nvPr/>
          </p:nvGrpSpPr>
          <p:grpSpPr>
            <a:xfrm>
              <a:off x="374137" y="4779675"/>
              <a:ext cx="558975" cy="193350"/>
              <a:chOff x="-2981950" y="3249550"/>
              <a:chExt cx="558975" cy="193350"/>
            </a:xfrm>
          </p:grpSpPr>
          <p:sp>
            <p:nvSpPr>
              <p:cNvPr id="460" name="Google Shape;460;p26"/>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6"/>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6"/>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6"/>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6"/>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6"/>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6"/>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6"/>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472" name="Shape 472"/>
        <p:cNvGrpSpPr/>
        <p:nvPr/>
      </p:nvGrpSpPr>
      <p:grpSpPr>
        <a:xfrm>
          <a:off x="0" y="0"/>
          <a:ext cx="0" cy="0"/>
          <a:chOff x="0" y="0"/>
          <a:chExt cx="0" cy="0"/>
        </a:xfrm>
      </p:grpSpPr>
      <p:pic>
        <p:nvPicPr>
          <p:cNvPr id="473" name="Google Shape;473;p27"/>
          <p:cNvPicPr preferRelativeResize="0"/>
          <p:nvPr/>
        </p:nvPicPr>
        <p:blipFill>
          <a:blip r:embed="rId2">
            <a:alphaModFix amt="26000"/>
          </a:blip>
          <a:stretch>
            <a:fillRect/>
          </a:stretch>
        </p:blipFill>
        <p:spPr>
          <a:xfrm flipH="1">
            <a:off x="1633" y="0"/>
            <a:ext cx="9140735" cy="5143500"/>
          </a:xfrm>
          <a:prstGeom prst="rect">
            <a:avLst/>
          </a:prstGeom>
          <a:noFill/>
          <a:ln>
            <a:noFill/>
          </a:ln>
        </p:spPr>
      </p:pic>
      <p:sp>
        <p:nvSpPr>
          <p:cNvPr id="474" name="Google Shape;474;p27"/>
          <p:cNvSpPr/>
          <p:nvPr/>
        </p:nvSpPr>
        <p:spPr>
          <a:xfrm>
            <a:off x="750" y="0"/>
            <a:ext cx="9142500" cy="51435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6767150" y="2755875"/>
            <a:ext cx="2415600" cy="24156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7"/>
          <p:cNvSpPr/>
          <p:nvPr/>
        </p:nvSpPr>
        <p:spPr>
          <a:xfrm>
            <a:off x="-1861700" y="-557925"/>
            <a:ext cx="5986200" cy="57294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7"/>
          <p:cNvSpPr txBox="1"/>
          <p:nvPr>
            <p:ph type="ctrTitle"/>
          </p:nvPr>
        </p:nvSpPr>
        <p:spPr>
          <a:xfrm>
            <a:off x="880525" y="1381175"/>
            <a:ext cx="3585300" cy="993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600">
                <a:highlight>
                  <a:schemeClr val="accent2"/>
                </a:highlight>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78" name="Google Shape;478;p27"/>
          <p:cNvSpPr txBox="1"/>
          <p:nvPr>
            <p:ph idx="1" type="subTitle"/>
          </p:nvPr>
        </p:nvSpPr>
        <p:spPr>
          <a:xfrm>
            <a:off x="4416575" y="1381175"/>
            <a:ext cx="3846900" cy="149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479" name="Google Shape;479;p27"/>
          <p:cNvSpPr txBox="1"/>
          <p:nvPr/>
        </p:nvSpPr>
        <p:spPr>
          <a:xfrm>
            <a:off x="880525" y="2875475"/>
            <a:ext cx="3762300" cy="786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Work Sans"/>
                <a:ea typeface="Work Sans"/>
                <a:cs typeface="Work Sans"/>
                <a:sym typeface="Work Sans"/>
              </a:rPr>
              <a:t>CREDITS: This presentation template was created by </a:t>
            </a:r>
            <a:r>
              <a:rPr lang="en" sz="1200" u="sng">
                <a:solidFill>
                  <a:schemeClr val="dk1"/>
                </a:solidFill>
                <a:latin typeface="Work Sans"/>
                <a:ea typeface="Work Sans"/>
                <a:cs typeface="Work Sans"/>
                <a:sym typeface="Work Sans"/>
                <a:hlinkClick r:id="rId3">
                  <a:extLst>
                    <a:ext uri="{A12FA001-AC4F-418D-AE19-62706E023703}">
                      <ahyp:hlinkClr val="tx"/>
                    </a:ext>
                  </a:extLst>
                </a:hlinkClick>
              </a:rPr>
              <a:t>Slidesgo</a:t>
            </a:r>
            <a:r>
              <a:rPr lang="en" sz="1200">
                <a:solidFill>
                  <a:schemeClr val="dk1"/>
                </a:solidFill>
                <a:latin typeface="Work Sans"/>
                <a:ea typeface="Work Sans"/>
                <a:cs typeface="Work Sans"/>
                <a:sym typeface="Work Sans"/>
              </a:rPr>
              <a:t>, and includes icons by </a:t>
            </a:r>
            <a:r>
              <a:rPr lang="en" sz="1200" u="sng">
                <a:solidFill>
                  <a:schemeClr val="dk1"/>
                </a:solidFill>
                <a:latin typeface="Work Sans"/>
                <a:ea typeface="Work Sans"/>
                <a:cs typeface="Work Sans"/>
                <a:sym typeface="Work Sans"/>
                <a:hlinkClick r:id="rId4">
                  <a:extLst>
                    <a:ext uri="{A12FA001-AC4F-418D-AE19-62706E023703}">
                      <ahyp:hlinkClr val="tx"/>
                    </a:ext>
                  </a:extLst>
                </a:hlinkClick>
              </a:rPr>
              <a:t>Flaticon</a:t>
            </a:r>
            <a:r>
              <a:rPr lang="en" sz="1200">
                <a:solidFill>
                  <a:schemeClr val="dk1"/>
                </a:solidFill>
                <a:latin typeface="Work Sans"/>
                <a:ea typeface="Work Sans"/>
                <a:cs typeface="Work Sans"/>
                <a:sym typeface="Work Sans"/>
              </a:rPr>
              <a:t>, and infographics &amp; images by </a:t>
            </a:r>
            <a:r>
              <a:rPr lang="en" sz="1200" u="sng">
                <a:solidFill>
                  <a:schemeClr val="dk1"/>
                </a:solidFill>
                <a:latin typeface="Work Sans"/>
                <a:ea typeface="Work Sans"/>
                <a:cs typeface="Work Sans"/>
                <a:sym typeface="Work Sans"/>
                <a:hlinkClick r:id="rId5">
                  <a:extLst>
                    <a:ext uri="{A12FA001-AC4F-418D-AE19-62706E023703}">
                      <ahyp:hlinkClr val="tx"/>
                    </a:ext>
                  </a:extLst>
                </a:hlinkClick>
              </a:rPr>
              <a:t>Freepik</a:t>
            </a:r>
            <a:r>
              <a:rPr lang="en" sz="1200" u="sng">
                <a:solidFill>
                  <a:schemeClr val="dk1"/>
                </a:solidFill>
                <a:latin typeface="Work Sans"/>
                <a:ea typeface="Work Sans"/>
                <a:cs typeface="Work Sans"/>
                <a:sym typeface="Work Sans"/>
              </a:rPr>
              <a:t> </a:t>
            </a:r>
            <a:endParaRPr sz="1200" u="sng">
              <a:solidFill>
                <a:schemeClr val="dk1"/>
              </a:solidFill>
              <a:latin typeface="Work Sans"/>
              <a:ea typeface="Work Sans"/>
              <a:cs typeface="Work Sans"/>
              <a:sym typeface="Work San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accent2"/>
        </a:solidFill>
      </p:bgPr>
    </p:bg>
    <p:spTree>
      <p:nvGrpSpPr>
        <p:cNvPr id="480" name="Shape 480"/>
        <p:cNvGrpSpPr/>
        <p:nvPr/>
      </p:nvGrpSpPr>
      <p:grpSpPr>
        <a:xfrm>
          <a:off x="0" y="0"/>
          <a:ext cx="0" cy="0"/>
          <a:chOff x="0" y="0"/>
          <a:chExt cx="0" cy="0"/>
        </a:xfrm>
      </p:grpSpPr>
      <p:sp>
        <p:nvSpPr>
          <p:cNvPr id="481" name="Google Shape;481;p28"/>
          <p:cNvSpPr/>
          <p:nvPr/>
        </p:nvSpPr>
        <p:spPr>
          <a:xfrm>
            <a:off x="8428900" y="-125"/>
            <a:ext cx="715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2" name="Google Shape;482;p28"/>
          <p:cNvPicPr preferRelativeResize="0"/>
          <p:nvPr/>
        </p:nvPicPr>
        <p:blipFill rotWithShape="1">
          <a:blip r:embed="rId2">
            <a:alphaModFix amt="12000"/>
          </a:blip>
          <a:srcRect b="9" l="0" r="0" t="9"/>
          <a:stretch/>
        </p:blipFill>
        <p:spPr>
          <a:xfrm>
            <a:off x="725" y="0"/>
            <a:ext cx="9199899" cy="5143500"/>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1"/>
        </a:solidFill>
      </p:bgPr>
    </p:bg>
    <p:spTree>
      <p:nvGrpSpPr>
        <p:cNvPr id="483" name="Shape 483"/>
        <p:cNvGrpSpPr/>
        <p:nvPr/>
      </p:nvGrpSpPr>
      <p:grpSpPr>
        <a:xfrm>
          <a:off x="0" y="0"/>
          <a:ext cx="0" cy="0"/>
          <a:chOff x="0" y="0"/>
          <a:chExt cx="0" cy="0"/>
        </a:xfrm>
      </p:grpSpPr>
      <p:sp>
        <p:nvSpPr>
          <p:cNvPr id="484" name="Google Shape;484;p29"/>
          <p:cNvSpPr/>
          <p:nvPr/>
        </p:nvSpPr>
        <p:spPr>
          <a:xfrm>
            <a:off x="100" y="-125"/>
            <a:ext cx="9144000" cy="5143500"/>
          </a:xfrm>
          <a:prstGeom prst="rect">
            <a:avLst/>
          </a:pr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5" name="Google Shape;485;p29"/>
          <p:cNvPicPr preferRelativeResize="0"/>
          <p:nvPr/>
        </p:nvPicPr>
        <p:blipFill>
          <a:blip r:embed="rId2">
            <a:alphaModFix amt="10000"/>
          </a:blip>
          <a:stretch>
            <a:fillRect/>
          </a:stretch>
        </p:blipFill>
        <p:spPr>
          <a:xfrm>
            <a:off x="0" y="0"/>
            <a:ext cx="9144000" cy="514532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pic>
        <p:nvPicPr>
          <p:cNvPr id="22" name="Google Shape;22;p4"/>
          <p:cNvPicPr preferRelativeResize="0"/>
          <p:nvPr/>
        </p:nvPicPr>
        <p:blipFill rotWithShape="1">
          <a:blip r:embed="rId2">
            <a:alphaModFix amt="25000"/>
          </a:blip>
          <a:srcRect b="0" l="0" r="10506" t="10506"/>
          <a:stretch/>
        </p:blipFill>
        <p:spPr>
          <a:xfrm>
            <a:off x="1633" y="0"/>
            <a:ext cx="9140735" cy="5143500"/>
          </a:xfrm>
          <a:prstGeom prst="rect">
            <a:avLst/>
          </a:prstGeom>
          <a:noFill/>
          <a:ln>
            <a:noFill/>
          </a:ln>
        </p:spPr>
      </p:pic>
      <p:sp>
        <p:nvSpPr>
          <p:cNvPr id="23" name="Google Shape;23;p4"/>
          <p:cNvSpPr/>
          <p:nvPr/>
        </p:nvSpPr>
        <p:spPr>
          <a:xfrm rot="10800000">
            <a:off x="3084150" y="-83900"/>
            <a:ext cx="8483400" cy="51573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rot="10800000">
            <a:off x="-2475825" y="-1461959"/>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4"/>
          <p:cNvSpPr txBox="1"/>
          <p:nvPr>
            <p:ph idx="1" type="body"/>
          </p:nvPr>
        </p:nvSpPr>
        <p:spPr>
          <a:xfrm>
            <a:off x="720000" y="1152475"/>
            <a:ext cx="7704000" cy="4047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2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27" name="Google Shape;27;p4"/>
          <p:cNvSpPr/>
          <p:nvPr/>
        </p:nvSpPr>
        <p:spPr>
          <a:xfrm>
            <a:off x="110650" y="4198525"/>
            <a:ext cx="651000" cy="6510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49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rot="-4985572">
            <a:off x="-100629" y="3406022"/>
            <a:ext cx="1262261" cy="3355143"/>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pic>
        <p:nvPicPr>
          <p:cNvPr id="30" name="Google Shape;30;p5"/>
          <p:cNvPicPr preferRelativeResize="0"/>
          <p:nvPr/>
        </p:nvPicPr>
        <p:blipFill rotWithShape="1">
          <a:blip r:embed="rId2">
            <a:alphaModFix amt="34000"/>
          </a:blip>
          <a:srcRect b="9" l="0" r="0" t="9"/>
          <a:stretch/>
        </p:blipFill>
        <p:spPr>
          <a:xfrm>
            <a:off x="714" y="0"/>
            <a:ext cx="9142573" cy="5143500"/>
          </a:xfrm>
          <a:prstGeom prst="rect">
            <a:avLst/>
          </a:prstGeom>
          <a:noFill/>
          <a:ln>
            <a:noFill/>
          </a:ln>
        </p:spPr>
      </p:pic>
      <p:sp>
        <p:nvSpPr>
          <p:cNvPr id="31" name="Google Shape;31;p5"/>
          <p:cNvSpPr/>
          <p:nvPr/>
        </p:nvSpPr>
        <p:spPr>
          <a:xfrm rot="10800000">
            <a:off x="1935775" y="-6900"/>
            <a:ext cx="8483400" cy="51573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rot="10800000">
            <a:off x="-1598300" y="-996959"/>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5"/>
          <p:cNvSpPr txBox="1"/>
          <p:nvPr>
            <p:ph idx="1" type="subTitle"/>
          </p:nvPr>
        </p:nvSpPr>
        <p:spPr>
          <a:xfrm>
            <a:off x="1207950" y="2643101"/>
            <a:ext cx="3040800" cy="1545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 name="Google Shape;35;p5"/>
          <p:cNvSpPr txBox="1"/>
          <p:nvPr>
            <p:ph idx="2" type="subTitle"/>
          </p:nvPr>
        </p:nvSpPr>
        <p:spPr>
          <a:xfrm>
            <a:off x="1207947" y="2268103"/>
            <a:ext cx="30408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 name="Google Shape;36;p5"/>
          <p:cNvSpPr txBox="1"/>
          <p:nvPr>
            <p:ph idx="3" type="subTitle"/>
          </p:nvPr>
        </p:nvSpPr>
        <p:spPr>
          <a:xfrm>
            <a:off x="4895249" y="2643101"/>
            <a:ext cx="3040800" cy="1545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 name="Google Shape;37;p5"/>
          <p:cNvSpPr txBox="1"/>
          <p:nvPr>
            <p:ph idx="4" type="subTitle"/>
          </p:nvPr>
        </p:nvSpPr>
        <p:spPr>
          <a:xfrm>
            <a:off x="4895241" y="2268103"/>
            <a:ext cx="3040800" cy="3750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5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8" name="Google Shape;38;p5"/>
          <p:cNvGrpSpPr/>
          <p:nvPr/>
        </p:nvGrpSpPr>
        <p:grpSpPr>
          <a:xfrm>
            <a:off x="381874" y="30916"/>
            <a:ext cx="666452" cy="504092"/>
            <a:chOff x="374137" y="4608491"/>
            <a:chExt cx="666452" cy="504092"/>
          </a:xfrm>
        </p:grpSpPr>
        <p:grpSp>
          <p:nvGrpSpPr>
            <p:cNvPr id="39" name="Google Shape;39;p5"/>
            <p:cNvGrpSpPr/>
            <p:nvPr/>
          </p:nvGrpSpPr>
          <p:grpSpPr>
            <a:xfrm>
              <a:off x="389601" y="4608491"/>
              <a:ext cx="650987" cy="504092"/>
              <a:chOff x="6962984" y="4271900"/>
              <a:chExt cx="869374" cy="673200"/>
            </a:xfrm>
          </p:grpSpPr>
          <p:sp>
            <p:nvSpPr>
              <p:cNvPr id="40" name="Google Shape;40;p5"/>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 name="Google Shape;42;p5"/>
            <p:cNvGrpSpPr/>
            <p:nvPr/>
          </p:nvGrpSpPr>
          <p:grpSpPr>
            <a:xfrm>
              <a:off x="374137" y="4779675"/>
              <a:ext cx="558975" cy="193350"/>
              <a:chOff x="-2981950" y="3249550"/>
              <a:chExt cx="558975" cy="193350"/>
            </a:xfrm>
          </p:grpSpPr>
          <p:sp>
            <p:nvSpPr>
              <p:cNvPr id="43" name="Google Shape;43;p5"/>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pic>
        <p:nvPicPr>
          <p:cNvPr id="56" name="Google Shape;56;p6"/>
          <p:cNvPicPr preferRelativeResize="0"/>
          <p:nvPr/>
        </p:nvPicPr>
        <p:blipFill rotWithShape="1">
          <a:blip r:embed="rId2">
            <a:alphaModFix amt="29000"/>
          </a:blip>
          <a:srcRect b="9" l="0" r="0" t="9"/>
          <a:stretch/>
        </p:blipFill>
        <p:spPr>
          <a:xfrm>
            <a:off x="0" y="0"/>
            <a:ext cx="9144000" cy="5144311"/>
          </a:xfrm>
          <a:prstGeom prst="rect">
            <a:avLst/>
          </a:prstGeom>
          <a:noFill/>
          <a:ln>
            <a:noFill/>
          </a:ln>
        </p:spPr>
      </p:pic>
      <p:sp>
        <p:nvSpPr>
          <p:cNvPr id="57" name="Google Shape;57;p6"/>
          <p:cNvSpPr/>
          <p:nvPr/>
        </p:nvSpPr>
        <p:spPr>
          <a:xfrm>
            <a:off x="0" y="0"/>
            <a:ext cx="9144000" cy="5143500"/>
          </a:xfrm>
          <a:prstGeom prst="rect">
            <a:avLst/>
          </a:prstGeom>
          <a:gradFill>
            <a:gsLst>
              <a:gs pos="0">
                <a:srgbClr val="08B6D2">
                  <a:alpha val="55686"/>
                </a:srgbClr>
              </a:gs>
              <a:gs pos="0">
                <a:srgbClr val="08B6D2">
                  <a:alpha val="55686"/>
                </a:srgbClr>
              </a:gs>
              <a:gs pos="85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1719475" y="934200"/>
            <a:ext cx="4963500" cy="49635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0" name="Google Shape;60;p6"/>
          <p:cNvGrpSpPr/>
          <p:nvPr/>
        </p:nvGrpSpPr>
        <p:grpSpPr>
          <a:xfrm>
            <a:off x="995549" y="4608491"/>
            <a:ext cx="666452" cy="504092"/>
            <a:chOff x="374137" y="4608491"/>
            <a:chExt cx="666452" cy="504092"/>
          </a:xfrm>
        </p:grpSpPr>
        <p:grpSp>
          <p:nvGrpSpPr>
            <p:cNvPr id="61" name="Google Shape;61;p6"/>
            <p:cNvGrpSpPr/>
            <p:nvPr/>
          </p:nvGrpSpPr>
          <p:grpSpPr>
            <a:xfrm>
              <a:off x="389601" y="4608491"/>
              <a:ext cx="650987" cy="504092"/>
              <a:chOff x="6962984" y="4271900"/>
              <a:chExt cx="869374" cy="673200"/>
            </a:xfrm>
          </p:grpSpPr>
          <p:sp>
            <p:nvSpPr>
              <p:cNvPr id="62" name="Google Shape;62;p6"/>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6"/>
            <p:cNvGrpSpPr/>
            <p:nvPr/>
          </p:nvGrpSpPr>
          <p:grpSpPr>
            <a:xfrm>
              <a:off x="374137" y="4779675"/>
              <a:ext cx="558975" cy="193350"/>
              <a:chOff x="-2981950" y="3249550"/>
              <a:chExt cx="558975" cy="193350"/>
            </a:xfrm>
          </p:grpSpPr>
          <p:sp>
            <p:nvSpPr>
              <p:cNvPr id="65" name="Google Shape;65;p6"/>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6"/>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7" name="Shape 77"/>
        <p:cNvGrpSpPr/>
        <p:nvPr/>
      </p:nvGrpSpPr>
      <p:grpSpPr>
        <a:xfrm>
          <a:off x="0" y="0"/>
          <a:ext cx="0" cy="0"/>
          <a:chOff x="0" y="0"/>
          <a:chExt cx="0" cy="0"/>
        </a:xfrm>
      </p:grpSpPr>
      <p:pic>
        <p:nvPicPr>
          <p:cNvPr id="78" name="Google Shape;78;p7"/>
          <p:cNvPicPr preferRelativeResize="0"/>
          <p:nvPr/>
        </p:nvPicPr>
        <p:blipFill rotWithShape="1">
          <a:blip r:embed="rId2">
            <a:alphaModFix amt="28000"/>
          </a:blip>
          <a:srcRect b="9" l="0" r="0" t="9"/>
          <a:stretch/>
        </p:blipFill>
        <p:spPr>
          <a:xfrm flipH="1">
            <a:off x="714" y="0"/>
            <a:ext cx="9142573" cy="5143500"/>
          </a:xfrm>
          <a:prstGeom prst="rect">
            <a:avLst/>
          </a:prstGeom>
          <a:noFill/>
          <a:ln>
            <a:noFill/>
          </a:ln>
        </p:spPr>
      </p:pic>
      <p:sp>
        <p:nvSpPr>
          <p:cNvPr id="79" name="Google Shape;79;p7"/>
          <p:cNvSpPr/>
          <p:nvPr/>
        </p:nvSpPr>
        <p:spPr>
          <a:xfrm>
            <a:off x="-459725" y="-50"/>
            <a:ext cx="10389600" cy="5143500"/>
          </a:xfrm>
          <a:prstGeom prst="rect">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a:off x="-1917625" y="740750"/>
            <a:ext cx="3984300" cy="39843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7"/>
          <p:cNvSpPr/>
          <p:nvPr>
            <p:ph idx="2" type="pic"/>
          </p:nvPr>
        </p:nvSpPr>
        <p:spPr>
          <a:xfrm>
            <a:off x="4076575" y="535000"/>
            <a:ext cx="4352400" cy="4073400"/>
          </a:xfrm>
          <a:prstGeom prst="rect">
            <a:avLst/>
          </a:prstGeom>
          <a:noFill/>
          <a:ln>
            <a:noFill/>
          </a:ln>
        </p:spPr>
      </p:sp>
      <p:sp>
        <p:nvSpPr>
          <p:cNvPr id="82" name="Google Shape;82;p7"/>
          <p:cNvSpPr/>
          <p:nvPr/>
        </p:nvSpPr>
        <p:spPr>
          <a:xfrm>
            <a:off x="620225" y="1780500"/>
            <a:ext cx="2707200" cy="27072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7"/>
          <p:cNvSpPr txBox="1"/>
          <p:nvPr>
            <p:ph type="title"/>
          </p:nvPr>
        </p:nvSpPr>
        <p:spPr>
          <a:xfrm>
            <a:off x="720000" y="864425"/>
            <a:ext cx="3356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 name="Google Shape;84;p7"/>
          <p:cNvSpPr txBox="1"/>
          <p:nvPr>
            <p:ph idx="1" type="body"/>
          </p:nvPr>
        </p:nvSpPr>
        <p:spPr>
          <a:xfrm>
            <a:off x="720000" y="1571875"/>
            <a:ext cx="2945700" cy="2707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434343"/>
              </a:buClr>
              <a:buSzPts val="1400"/>
              <a:buChar char="●"/>
              <a:defRPr sz="12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pic>
        <p:nvPicPr>
          <p:cNvPr id="86" name="Google Shape;86;p8"/>
          <p:cNvPicPr preferRelativeResize="0"/>
          <p:nvPr/>
        </p:nvPicPr>
        <p:blipFill rotWithShape="1">
          <a:blip r:embed="rId2">
            <a:alphaModFix amt="31000"/>
          </a:blip>
          <a:srcRect b="9" l="0" r="0" t="9"/>
          <a:stretch/>
        </p:blipFill>
        <p:spPr>
          <a:xfrm>
            <a:off x="714" y="0"/>
            <a:ext cx="9142573" cy="5143500"/>
          </a:xfrm>
          <a:prstGeom prst="rect">
            <a:avLst/>
          </a:prstGeom>
          <a:noFill/>
          <a:ln>
            <a:noFill/>
          </a:ln>
        </p:spPr>
      </p:pic>
      <p:sp>
        <p:nvSpPr>
          <p:cNvPr id="87" name="Google Shape;87;p8"/>
          <p:cNvSpPr/>
          <p:nvPr/>
        </p:nvSpPr>
        <p:spPr>
          <a:xfrm>
            <a:off x="-878625" y="-4950"/>
            <a:ext cx="8483400" cy="51534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3242150" y="-928359"/>
            <a:ext cx="7704000" cy="7373400"/>
          </a:xfrm>
          <a:prstGeom prst="ellipse">
            <a:avLst/>
          </a:prstGeom>
          <a:gradFill>
            <a:gsLst>
              <a:gs pos="0">
                <a:srgbClr val="08B6D2">
                  <a:alpha val="55686"/>
                </a:srgbClr>
              </a:gs>
              <a:gs pos="68000">
                <a:srgbClr val="FFFFFF">
                  <a:alpha val="0"/>
                </a:srgbClr>
              </a:gs>
              <a:gs pos="85000">
                <a:srgbClr val="FFFFFF">
                  <a:alpha val="0"/>
                </a:srgbClr>
              </a:gs>
              <a:gs pos="100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10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pic>
        <p:nvPicPr>
          <p:cNvPr id="91" name="Google Shape;91;p9"/>
          <p:cNvPicPr preferRelativeResize="0"/>
          <p:nvPr/>
        </p:nvPicPr>
        <p:blipFill>
          <a:blip r:embed="rId2">
            <a:alphaModFix amt="21000"/>
          </a:blip>
          <a:stretch>
            <a:fillRect/>
          </a:stretch>
        </p:blipFill>
        <p:spPr>
          <a:xfrm>
            <a:off x="1633" y="0"/>
            <a:ext cx="9140735" cy="5143500"/>
          </a:xfrm>
          <a:prstGeom prst="rect">
            <a:avLst/>
          </a:prstGeom>
          <a:noFill/>
          <a:ln>
            <a:noFill/>
          </a:ln>
        </p:spPr>
      </p:pic>
      <p:sp>
        <p:nvSpPr>
          <p:cNvPr id="92" name="Google Shape;92;p9"/>
          <p:cNvSpPr/>
          <p:nvPr/>
        </p:nvSpPr>
        <p:spPr>
          <a:xfrm>
            <a:off x="750" y="0"/>
            <a:ext cx="9142500" cy="5143500"/>
          </a:xfrm>
          <a:prstGeom prst="rect">
            <a:avLst/>
          </a:prstGeom>
          <a:gradFill>
            <a:gsLst>
              <a:gs pos="0">
                <a:schemeClr val="accent2"/>
              </a:gs>
              <a:gs pos="0">
                <a:srgbClr val="F59463"/>
              </a:gs>
              <a:gs pos="0">
                <a:srgbClr val="F59463">
                  <a:alpha val="59607"/>
                </a:srgbClr>
              </a:gs>
              <a:gs pos="77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9"/>
          <p:cNvSpPr/>
          <p:nvPr/>
        </p:nvSpPr>
        <p:spPr>
          <a:xfrm>
            <a:off x="-2502350" y="-1918000"/>
            <a:ext cx="5986200" cy="57294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a:off x="6635050" y="3133300"/>
            <a:ext cx="2415600" cy="2415600"/>
          </a:xfrm>
          <a:prstGeom prst="ellipse">
            <a:avLst/>
          </a:prstGeom>
          <a:gradFill>
            <a:gsLst>
              <a:gs pos="0">
                <a:srgbClr val="F59463">
                  <a:alpha val="59607"/>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9"/>
          <p:cNvSpPr/>
          <p:nvPr/>
        </p:nvSpPr>
        <p:spPr>
          <a:xfrm>
            <a:off x="7216250" y="1383600"/>
            <a:ext cx="3928200" cy="3759900"/>
          </a:xfrm>
          <a:prstGeom prst="ellipse">
            <a:avLst/>
          </a:prstGeom>
          <a:gradFill>
            <a:gsLst>
              <a:gs pos="0">
                <a:srgbClr val="08B6D2">
                  <a:alpha val="55686"/>
                </a:srgbClr>
              </a:gs>
              <a:gs pos="76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4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7" name="Google Shape;97;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8" name="Shape 98"/>
        <p:cNvGrpSpPr/>
        <p:nvPr/>
      </p:nvGrpSpPr>
      <p:grpSpPr>
        <a:xfrm>
          <a:off x="0" y="0"/>
          <a:ext cx="0" cy="0"/>
          <a:chOff x="0" y="0"/>
          <a:chExt cx="0" cy="0"/>
        </a:xfrm>
      </p:grpSpPr>
      <p:sp>
        <p:nvSpPr>
          <p:cNvPr id="99" name="Google Shape;99;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4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FEFE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400"/>
              <a:buFont typeface="Darker Grotesque Black"/>
              <a:buNone/>
              <a:defRPr sz="3400">
                <a:solidFill>
                  <a:schemeClr val="dk1"/>
                </a:solidFill>
                <a:latin typeface="Darker Grotesque Black"/>
                <a:ea typeface="Darker Grotesque Black"/>
                <a:cs typeface="Darker Grotesque Black"/>
                <a:sym typeface="Darker Grotesque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Work Sans"/>
              <a:buChar char="●"/>
              <a:defRPr>
                <a:solidFill>
                  <a:schemeClr val="dk1"/>
                </a:solidFill>
                <a:latin typeface="Work Sans"/>
                <a:ea typeface="Work Sans"/>
                <a:cs typeface="Work Sans"/>
                <a:sym typeface="Work Sans"/>
              </a:defRPr>
            </a:lvl1pPr>
            <a:lvl2pPr indent="-317500" lvl="1" marL="9144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2pPr>
            <a:lvl3pPr indent="-317500" lvl="2" marL="13716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3pPr>
            <a:lvl4pPr indent="-317500" lvl="3" marL="18288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4pPr>
            <a:lvl5pPr indent="-317500" lvl="4" marL="22860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5pPr>
            <a:lvl6pPr indent="-317500" lvl="5" marL="27432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6pPr>
            <a:lvl7pPr indent="-317500" lvl="6" marL="32004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7pPr>
            <a:lvl8pPr indent="-317500" lvl="7" marL="3657600">
              <a:lnSpc>
                <a:spcPct val="100000"/>
              </a:lnSpc>
              <a:spcBef>
                <a:spcPts val="1600"/>
              </a:spcBef>
              <a:spcAft>
                <a:spcPts val="0"/>
              </a:spcAft>
              <a:buClr>
                <a:schemeClr val="dk1"/>
              </a:buClr>
              <a:buSzPts val="1400"/>
              <a:buFont typeface="Work Sans"/>
              <a:buChar char="○"/>
              <a:defRPr>
                <a:solidFill>
                  <a:schemeClr val="dk1"/>
                </a:solidFill>
                <a:latin typeface="Work Sans"/>
                <a:ea typeface="Work Sans"/>
                <a:cs typeface="Work Sans"/>
                <a:sym typeface="Work Sans"/>
              </a:defRPr>
            </a:lvl8pPr>
            <a:lvl9pPr indent="-317500" lvl="8" marL="4114800">
              <a:lnSpc>
                <a:spcPct val="100000"/>
              </a:lnSpc>
              <a:spcBef>
                <a:spcPts val="1600"/>
              </a:spcBef>
              <a:spcAft>
                <a:spcPts val="1600"/>
              </a:spcAft>
              <a:buClr>
                <a:schemeClr val="dk1"/>
              </a:buClr>
              <a:buSzPts val="1400"/>
              <a:buFont typeface="Work Sans"/>
              <a:buChar char="■"/>
              <a:defRPr>
                <a:solidFill>
                  <a:schemeClr val="dk1"/>
                </a:solidFill>
                <a:latin typeface="Work Sans"/>
                <a:ea typeface="Work Sans"/>
                <a:cs typeface="Work Sans"/>
                <a:sym typeface="Work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6.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30"/>
          <p:cNvSpPr/>
          <p:nvPr/>
        </p:nvSpPr>
        <p:spPr>
          <a:xfrm rot="-5672049">
            <a:off x="3339596" y="-1351442"/>
            <a:ext cx="2550181" cy="7335182"/>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0"/>
          <p:cNvSpPr txBox="1"/>
          <p:nvPr>
            <p:ph type="ctrTitle"/>
          </p:nvPr>
        </p:nvSpPr>
        <p:spPr>
          <a:xfrm>
            <a:off x="893100" y="1433375"/>
            <a:ext cx="7357800" cy="207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TUGAS 2</a:t>
            </a:r>
            <a:endParaRPr/>
          </a:p>
          <a:p>
            <a:pPr indent="0" lvl="0" marL="0" rtl="0" algn="r">
              <a:spcBef>
                <a:spcPts val="0"/>
              </a:spcBef>
              <a:spcAft>
                <a:spcPts val="0"/>
              </a:spcAft>
              <a:buNone/>
            </a:pPr>
            <a:r>
              <a:rPr lang="en"/>
              <a:t>8 Puzzel with Informed Search</a:t>
            </a:r>
            <a:endParaRPr/>
          </a:p>
          <a:p>
            <a:pPr indent="0" lvl="0" marL="0" rtl="0" algn="r">
              <a:spcBef>
                <a:spcPts val="0"/>
              </a:spcBef>
              <a:spcAft>
                <a:spcPts val="0"/>
              </a:spcAft>
              <a:buNone/>
            </a:pPr>
            <a:r>
              <a:rPr lang="en" sz="4800">
                <a:highlight>
                  <a:schemeClr val="accent2"/>
                </a:highlight>
              </a:rPr>
              <a:t>By: Cucur Adabi </a:t>
            </a:r>
            <a:r>
              <a:rPr lang="en" sz="4800">
                <a:highlight>
                  <a:schemeClr val="accent2"/>
                </a:highlight>
              </a:rPr>
              <a:t> </a:t>
            </a:r>
            <a:endParaRPr sz="4800">
              <a:highlight>
                <a:schemeClr val="accent2"/>
              </a:highlight>
            </a:endParaRPr>
          </a:p>
        </p:txBody>
      </p:sp>
      <p:sp>
        <p:nvSpPr>
          <p:cNvPr id="492" name="Google Shape;492;p30"/>
          <p:cNvSpPr txBox="1"/>
          <p:nvPr>
            <p:ph idx="1" type="subTitle"/>
          </p:nvPr>
        </p:nvSpPr>
        <p:spPr>
          <a:xfrm>
            <a:off x="1489600" y="3894600"/>
            <a:ext cx="4652700" cy="6480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rgbClr val="000000"/>
                </a:solidFill>
                <a:latin typeface="Arial"/>
                <a:ea typeface="Arial"/>
                <a:cs typeface="Arial"/>
                <a:sym typeface="Arial"/>
              </a:rPr>
              <a:t>Dosen : Dr. Eng Darlis Herumurti, S.Kom, M.Kom</a:t>
            </a:r>
            <a:endParaRPr>
              <a:solidFill>
                <a:srgbClr val="000000"/>
              </a:solidFill>
              <a:latin typeface="Arial"/>
              <a:ea typeface="Arial"/>
              <a:cs typeface="Arial"/>
              <a:sym typeface="Arial"/>
            </a:endParaRPr>
          </a:p>
          <a:p>
            <a:pPr indent="0" lvl="0" marL="0" rtl="0" algn="l">
              <a:spcBef>
                <a:spcPts val="1200"/>
              </a:spcBef>
              <a:spcAft>
                <a:spcPts val="0"/>
              </a:spcAft>
              <a:buNone/>
            </a:pPr>
            <a:r>
              <a:t/>
            </a:r>
            <a:endParaRPr/>
          </a:p>
        </p:txBody>
      </p:sp>
      <p:sp>
        <p:nvSpPr>
          <p:cNvPr id="493" name="Google Shape;493;p30"/>
          <p:cNvSpPr/>
          <p:nvPr/>
        </p:nvSpPr>
        <p:spPr>
          <a:xfrm>
            <a:off x="1093655" y="4035924"/>
            <a:ext cx="395947" cy="36535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0"/>
          <p:cNvSpPr/>
          <p:nvPr/>
        </p:nvSpPr>
        <p:spPr>
          <a:xfrm>
            <a:off x="6042049" y="650324"/>
            <a:ext cx="725100" cy="725100"/>
          </a:xfrm>
          <a:prstGeom prst="ellipse">
            <a:avLst/>
          </a:prstGeom>
          <a:gradFill>
            <a:gsLst>
              <a:gs pos="0">
                <a:srgbClr val="08B6D2">
                  <a:alpha val="55686"/>
                  <a:alpha val="55810"/>
                </a:srgbClr>
              </a:gs>
              <a:gs pos="76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39000" fadeDir="5400012" kx="0" rotWithShape="0" algn="bl" stA="9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0"/>
          <p:cNvSpPr/>
          <p:nvPr/>
        </p:nvSpPr>
        <p:spPr>
          <a:xfrm>
            <a:off x="2171288" y="3108787"/>
            <a:ext cx="725100" cy="7251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49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 name="Google Shape;496;p30"/>
          <p:cNvGrpSpPr/>
          <p:nvPr/>
        </p:nvGrpSpPr>
        <p:grpSpPr>
          <a:xfrm>
            <a:off x="7211924" y="4013854"/>
            <a:ext cx="666452" cy="504092"/>
            <a:chOff x="374137" y="4608491"/>
            <a:chExt cx="666452" cy="504092"/>
          </a:xfrm>
        </p:grpSpPr>
        <p:grpSp>
          <p:nvGrpSpPr>
            <p:cNvPr id="497" name="Google Shape;497;p30"/>
            <p:cNvGrpSpPr/>
            <p:nvPr/>
          </p:nvGrpSpPr>
          <p:grpSpPr>
            <a:xfrm>
              <a:off x="389601" y="4608491"/>
              <a:ext cx="650987" cy="504092"/>
              <a:chOff x="6962984" y="4271900"/>
              <a:chExt cx="869374" cy="673200"/>
            </a:xfrm>
          </p:grpSpPr>
          <p:sp>
            <p:nvSpPr>
              <p:cNvPr id="498" name="Google Shape;498;p30"/>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0"/>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30"/>
            <p:cNvGrpSpPr/>
            <p:nvPr/>
          </p:nvGrpSpPr>
          <p:grpSpPr>
            <a:xfrm>
              <a:off x="374137" y="4779675"/>
              <a:ext cx="558975" cy="193350"/>
              <a:chOff x="-2981950" y="3249550"/>
              <a:chExt cx="558975" cy="193350"/>
            </a:xfrm>
          </p:grpSpPr>
          <p:sp>
            <p:nvSpPr>
              <p:cNvPr id="501" name="Google Shape;501;p30"/>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0"/>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0"/>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0"/>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0"/>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0"/>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0"/>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0"/>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0"/>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0"/>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0"/>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0"/>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39"/>
          <p:cNvSpPr/>
          <p:nvPr/>
        </p:nvSpPr>
        <p:spPr>
          <a:xfrm rot="-4641758">
            <a:off x="6512752" y="-1000373"/>
            <a:ext cx="1442547" cy="3834338"/>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9"/>
          <p:cNvSpPr/>
          <p:nvPr/>
        </p:nvSpPr>
        <p:spPr>
          <a:xfrm>
            <a:off x="3838075" y="4209550"/>
            <a:ext cx="651000" cy="6510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49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 name="Google Shape;666;p39"/>
          <p:cNvGrpSpPr/>
          <p:nvPr/>
        </p:nvGrpSpPr>
        <p:grpSpPr>
          <a:xfrm>
            <a:off x="1912174" y="4356454"/>
            <a:ext cx="666452" cy="504092"/>
            <a:chOff x="374137" y="4608491"/>
            <a:chExt cx="666452" cy="504092"/>
          </a:xfrm>
        </p:grpSpPr>
        <p:grpSp>
          <p:nvGrpSpPr>
            <p:cNvPr id="667" name="Google Shape;667;p39"/>
            <p:cNvGrpSpPr/>
            <p:nvPr/>
          </p:nvGrpSpPr>
          <p:grpSpPr>
            <a:xfrm>
              <a:off x="389601" y="4608491"/>
              <a:ext cx="650987" cy="504092"/>
              <a:chOff x="6962984" y="4271900"/>
              <a:chExt cx="869374" cy="673200"/>
            </a:xfrm>
          </p:grpSpPr>
          <p:sp>
            <p:nvSpPr>
              <p:cNvPr id="668" name="Google Shape;668;p39"/>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9"/>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39"/>
            <p:cNvGrpSpPr/>
            <p:nvPr/>
          </p:nvGrpSpPr>
          <p:grpSpPr>
            <a:xfrm>
              <a:off x="374137" y="4779675"/>
              <a:ext cx="558975" cy="193350"/>
              <a:chOff x="-2981950" y="3249550"/>
              <a:chExt cx="558975" cy="193350"/>
            </a:xfrm>
          </p:grpSpPr>
          <p:sp>
            <p:nvSpPr>
              <p:cNvPr id="671" name="Google Shape;671;p39"/>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9"/>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9"/>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9"/>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9"/>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9"/>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9"/>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9"/>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9"/>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9"/>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9"/>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9"/>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3" name="Google Shape;683;p39"/>
          <p:cNvSpPr/>
          <p:nvPr/>
        </p:nvSpPr>
        <p:spPr>
          <a:xfrm>
            <a:off x="7981424" y="232187"/>
            <a:ext cx="725100" cy="725100"/>
          </a:xfrm>
          <a:prstGeom prst="ellipse">
            <a:avLst/>
          </a:prstGeom>
          <a:gradFill>
            <a:gsLst>
              <a:gs pos="0">
                <a:srgbClr val="08B6D2">
                  <a:alpha val="55686"/>
                  <a:alpha val="55810"/>
                </a:srgbClr>
              </a:gs>
              <a:gs pos="76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39000" fadeDir="5400012" kx="0" rotWithShape="0" algn="bl" stA="9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4" name="Google Shape;684;p39"/>
          <p:cNvPicPr preferRelativeResize="0"/>
          <p:nvPr/>
        </p:nvPicPr>
        <p:blipFill>
          <a:blip r:embed="rId3">
            <a:alphaModFix/>
          </a:blip>
          <a:stretch>
            <a:fillRect/>
          </a:stretch>
        </p:blipFill>
        <p:spPr>
          <a:xfrm>
            <a:off x="349050" y="544725"/>
            <a:ext cx="3997307" cy="3904750"/>
          </a:xfrm>
          <a:prstGeom prst="rect">
            <a:avLst/>
          </a:prstGeom>
          <a:noFill/>
          <a:ln>
            <a:noFill/>
          </a:ln>
        </p:spPr>
      </p:pic>
      <p:pic>
        <p:nvPicPr>
          <p:cNvPr id="685" name="Google Shape;685;p39"/>
          <p:cNvPicPr preferRelativeResize="0"/>
          <p:nvPr/>
        </p:nvPicPr>
        <p:blipFill>
          <a:blip r:embed="rId4">
            <a:alphaModFix/>
          </a:blip>
          <a:stretch>
            <a:fillRect/>
          </a:stretch>
        </p:blipFill>
        <p:spPr>
          <a:xfrm>
            <a:off x="4489075" y="171002"/>
            <a:ext cx="4103425" cy="2734250"/>
          </a:xfrm>
          <a:prstGeom prst="rect">
            <a:avLst/>
          </a:prstGeom>
          <a:noFill/>
          <a:ln>
            <a:noFill/>
          </a:ln>
        </p:spPr>
      </p:pic>
      <p:pic>
        <p:nvPicPr>
          <p:cNvPr id="686" name="Google Shape;686;p39"/>
          <p:cNvPicPr preferRelativeResize="0"/>
          <p:nvPr/>
        </p:nvPicPr>
        <p:blipFill>
          <a:blip r:embed="rId5">
            <a:alphaModFix/>
          </a:blip>
          <a:stretch>
            <a:fillRect/>
          </a:stretch>
        </p:blipFill>
        <p:spPr>
          <a:xfrm>
            <a:off x="4606222" y="3037610"/>
            <a:ext cx="3831725" cy="201749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40"/>
          <p:cNvSpPr txBox="1"/>
          <p:nvPr>
            <p:ph type="title"/>
          </p:nvPr>
        </p:nvSpPr>
        <p:spPr>
          <a:xfrm>
            <a:off x="1179500" y="2285400"/>
            <a:ext cx="3356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HASIL</a:t>
            </a:r>
            <a:endParaRPr/>
          </a:p>
        </p:txBody>
      </p:sp>
      <p:pic>
        <p:nvPicPr>
          <p:cNvPr id="692" name="Google Shape;692;p40"/>
          <p:cNvPicPr preferRelativeResize="0"/>
          <p:nvPr/>
        </p:nvPicPr>
        <p:blipFill>
          <a:blip r:embed="rId3">
            <a:alphaModFix/>
          </a:blip>
          <a:stretch>
            <a:fillRect/>
          </a:stretch>
        </p:blipFill>
        <p:spPr>
          <a:xfrm>
            <a:off x="4791925" y="1582050"/>
            <a:ext cx="3052650" cy="2110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41"/>
          <p:cNvSpPr/>
          <p:nvPr/>
        </p:nvSpPr>
        <p:spPr>
          <a:xfrm rot="328263">
            <a:off x="752070" y="841309"/>
            <a:ext cx="7639803" cy="334013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1"/>
          <p:cNvSpPr/>
          <p:nvPr/>
        </p:nvSpPr>
        <p:spPr>
          <a:xfrm rot="-135">
            <a:off x="810195" y="996323"/>
            <a:ext cx="7639800" cy="3340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1"/>
          <p:cNvSpPr/>
          <p:nvPr/>
        </p:nvSpPr>
        <p:spPr>
          <a:xfrm>
            <a:off x="517674" y="2053462"/>
            <a:ext cx="725100" cy="725100"/>
          </a:xfrm>
          <a:prstGeom prst="ellipse">
            <a:avLst/>
          </a:prstGeom>
          <a:gradFill>
            <a:gsLst>
              <a:gs pos="0">
                <a:srgbClr val="08B6D2">
                  <a:alpha val="55686"/>
                  <a:alpha val="55810"/>
                </a:srgbClr>
              </a:gs>
              <a:gs pos="76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39000" fadeDir="5400012" kx="0" rotWithShape="0" algn="bl" stA="9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1"/>
          <p:cNvSpPr/>
          <p:nvPr/>
        </p:nvSpPr>
        <p:spPr>
          <a:xfrm>
            <a:off x="2370868" y="2483762"/>
            <a:ext cx="395947" cy="36535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41"/>
          <p:cNvGrpSpPr/>
          <p:nvPr/>
        </p:nvGrpSpPr>
        <p:grpSpPr>
          <a:xfrm>
            <a:off x="7358174" y="706354"/>
            <a:ext cx="666452" cy="504092"/>
            <a:chOff x="374137" y="4608491"/>
            <a:chExt cx="666452" cy="504092"/>
          </a:xfrm>
        </p:grpSpPr>
        <p:grpSp>
          <p:nvGrpSpPr>
            <p:cNvPr id="702" name="Google Shape;702;p41"/>
            <p:cNvGrpSpPr/>
            <p:nvPr/>
          </p:nvGrpSpPr>
          <p:grpSpPr>
            <a:xfrm>
              <a:off x="389601" y="4608491"/>
              <a:ext cx="650987" cy="504092"/>
              <a:chOff x="6962984" y="4271900"/>
              <a:chExt cx="869374" cy="673200"/>
            </a:xfrm>
          </p:grpSpPr>
          <p:sp>
            <p:nvSpPr>
              <p:cNvPr id="703" name="Google Shape;703;p41"/>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1"/>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41"/>
            <p:cNvGrpSpPr/>
            <p:nvPr/>
          </p:nvGrpSpPr>
          <p:grpSpPr>
            <a:xfrm>
              <a:off x="374137" y="4779675"/>
              <a:ext cx="558975" cy="193350"/>
              <a:chOff x="-2981950" y="3249550"/>
              <a:chExt cx="558975" cy="193350"/>
            </a:xfrm>
          </p:grpSpPr>
          <p:sp>
            <p:nvSpPr>
              <p:cNvPr id="706" name="Google Shape;706;p41"/>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1"/>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1"/>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1"/>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1"/>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1"/>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1"/>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1"/>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1"/>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1"/>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1"/>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1"/>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8" name="Google Shape;718;p41"/>
          <p:cNvSpPr txBox="1"/>
          <p:nvPr/>
        </p:nvSpPr>
        <p:spPr>
          <a:xfrm>
            <a:off x="2837450" y="2169625"/>
            <a:ext cx="3585300" cy="9936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6600">
                <a:solidFill>
                  <a:srgbClr val="302F2F"/>
                </a:solidFill>
                <a:highlight>
                  <a:srgbClr val="F59463"/>
                </a:highlight>
                <a:latin typeface="Darker Grotesque Black"/>
                <a:ea typeface="Darker Grotesque Black"/>
                <a:cs typeface="Darker Grotesque Black"/>
                <a:sym typeface="Darker Grotesque Black"/>
              </a:rPr>
              <a:t>THANKS!</a:t>
            </a:r>
            <a:endParaRPr sz="6600">
              <a:solidFill>
                <a:srgbClr val="302F2F"/>
              </a:solidFill>
              <a:highlight>
                <a:srgbClr val="F59463"/>
              </a:highlight>
              <a:latin typeface="Darker Grotesque Black"/>
              <a:ea typeface="Darker Grotesque Black"/>
              <a:cs typeface="Darker Grotesque Black"/>
              <a:sym typeface="Darker Grotesque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31"/>
          <p:cNvSpPr txBox="1"/>
          <p:nvPr>
            <p:ph idx="1" type="subTitle"/>
          </p:nvPr>
        </p:nvSpPr>
        <p:spPr>
          <a:xfrm>
            <a:off x="886725" y="3599600"/>
            <a:ext cx="2261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Rizky Alifiyah Rahma</a:t>
            </a:r>
            <a:endParaRPr b="1"/>
          </a:p>
          <a:p>
            <a:pPr indent="0" lvl="0" marL="0" rtl="0" algn="ctr">
              <a:spcBef>
                <a:spcPts val="0"/>
              </a:spcBef>
              <a:spcAft>
                <a:spcPts val="0"/>
              </a:spcAft>
              <a:buNone/>
            </a:pPr>
            <a:r>
              <a:rPr lang="en" sz="1200"/>
              <a:t>5025211208</a:t>
            </a:r>
            <a:endParaRPr sz="1200"/>
          </a:p>
        </p:txBody>
      </p:sp>
      <p:pic>
        <p:nvPicPr>
          <p:cNvPr id="518" name="Google Shape;518;p31"/>
          <p:cNvPicPr preferRelativeResize="0"/>
          <p:nvPr/>
        </p:nvPicPr>
        <p:blipFill>
          <a:blip r:embed="rId3">
            <a:alphaModFix/>
          </a:blip>
          <a:stretch>
            <a:fillRect/>
          </a:stretch>
        </p:blipFill>
        <p:spPr>
          <a:xfrm>
            <a:off x="666750" y="1123950"/>
            <a:ext cx="7810500" cy="2895600"/>
          </a:xfrm>
          <a:prstGeom prst="rect">
            <a:avLst/>
          </a:prstGeom>
          <a:noFill/>
          <a:ln>
            <a:noFill/>
          </a:ln>
        </p:spPr>
      </p:pic>
      <p:sp>
        <p:nvSpPr>
          <p:cNvPr id="519" name="Google Shape;519;p31"/>
          <p:cNvSpPr txBox="1"/>
          <p:nvPr>
            <p:ph idx="4294967295" type="title"/>
          </p:nvPr>
        </p:nvSpPr>
        <p:spPr>
          <a:xfrm>
            <a:off x="720000" y="5512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Anggota Kelompok 2</a:t>
            </a:r>
            <a:r>
              <a:rPr lang="en">
                <a:latin typeface="Darker Grotesque"/>
                <a:ea typeface="Darker Grotesque"/>
                <a:cs typeface="Darker Grotesque"/>
                <a:sym typeface="Darker Grotesque"/>
              </a:rPr>
              <a:t> - Cucur Adabi</a:t>
            </a:r>
            <a:endParaRPr>
              <a:latin typeface="Darker Grotesque"/>
              <a:ea typeface="Darker Grotesque"/>
              <a:cs typeface="Darker Grotesque"/>
              <a:sym typeface="Darker Grotesque"/>
            </a:endParaRPr>
          </a:p>
        </p:txBody>
      </p:sp>
      <p:sp>
        <p:nvSpPr>
          <p:cNvPr id="520" name="Google Shape;520;p31"/>
          <p:cNvSpPr txBox="1"/>
          <p:nvPr>
            <p:ph idx="1" type="subTitle"/>
          </p:nvPr>
        </p:nvSpPr>
        <p:spPr>
          <a:xfrm>
            <a:off x="3510500" y="3599600"/>
            <a:ext cx="2261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Salsabila Fatma Aripa</a:t>
            </a:r>
            <a:endParaRPr b="1"/>
          </a:p>
          <a:p>
            <a:pPr indent="0" lvl="0" marL="0" rtl="0" algn="ctr">
              <a:spcBef>
                <a:spcPts val="0"/>
              </a:spcBef>
              <a:spcAft>
                <a:spcPts val="0"/>
              </a:spcAft>
              <a:buNone/>
            </a:pPr>
            <a:r>
              <a:rPr lang="en" sz="1200"/>
              <a:t>5025211057</a:t>
            </a:r>
            <a:endParaRPr sz="1200"/>
          </a:p>
        </p:txBody>
      </p:sp>
      <p:sp>
        <p:nvSpPr>
          <p:cNvPr id="521" name="Google Shape;521;p31"/>
          <p:cNvSpPr txBox="1"/>
          <p:nvPr>
            <p:ph idx="1" type="subTitle"/>
          </p:nvPr>
        </p:nvSpPr>
        <p:spPr>
          <a:xfrm>
            <a:off x="5854725" y="3599600"/>
            <a:ext cx="2541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Tsabita Putri Ramadhany</a:t>
            </a:r>
            <a:endParaRPr b="1"/>
          </a:p>
          <a:p>
            <a:pPr indent="0" lvl="0" marL="0" rtl="0" algn="ctr">
              <a:spcBef>
                <a:spcPts val="0"/>
              </a:spcBef>
              <a:spcAft>
                <a:spcPts val="0"/>
              </a:spcAft>
              <a:buNone/>
            </a:pPr>
            <a:r>
              <a:rPr lang="en" sz="1200"/>
              <a:t>5025211130</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8-Puzzle</a:t>
            </a:r>
            <a:endParaRPr/>
          </a:p>
        </p:txBody>
      </p:sp>
      <p:sp>
        <p:nvSpPr>
          <p:cNvPr id="527" name="Google Shape;527;p32"/>
          <p:cNvSpPr txBox="1"/>
          <p:nvPr>
            <p:ph idx="1" type="body"/>
          </p:nvPr>
        </p:nvSpPr>
        <p:spPr>
          <a:xfrm>
            <a:off x="720000" y="1152475"/>
            <a:ext cx="7704000" cy="4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Dengan menggunakan informed search, </a:t>
            </a:r>
            <a:r>
              <a:rPr lang="en"/>
              <a:t>heuristik 1 dan heuristik 2</a:t>
            </a:r>
            <a:endParaRPr/>
          </a:p>
        </p:txBody>
      </p:sp>
      <p:sp>
        <p:nvSpPr>
          <p:cNvPr id="528" name="Google Shape;528;p32"/>
          <p:cNvSpPr txBox="1"/>
          <p:nvPr/>
        </p:nvSpPr>
        <p:spPr>
          <a:xfrm>
            <a:off x="956525" y="3063550"/>
            <a:ext cx="1357800" cy="40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Start State</a:t>
            </a:r>
            <a:endParaRPr u="sng">
              <a:solidFill>
                <a:schemeClr val="dk1"/>
              </a:solidFill>
              <a:latin typeface="Darker Grotesque"/>
              <a:ea typeface="Darker Grotesque"/>
              <a:cs typeface="Darker Grotesque"/>
              <a:sym typeface="Darker Grotesque"/>
            </a:endParaRPr>
          </a:p>
        </p:txBody>
      </p:sp>
      <p:sp>
        <p:nvSpPr>
          <p:cNvPr id="529" name="Google Shape;529;p32"/>
          <p:cNvSpPr txBox="1"/>
          <p:nvPr/>
        </p:nvSpPr>
        <p:spPr>
          <a:xfrm>
            <a:off x="720000" y="3607900"/>
            <a:ext cx="4996500" cy="832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Darker Grotesque Black"/>
                <a:ea typeface="Darker Grotesque Black"/>
                <a:cs typeface="Darker Grotesque Black"/>
                <a:sym typeface="Darker Grotesque Black"/>
              </a:rPr>
              <a:t>Heuristik 1 : Banyaknya kotak yang salah penempatan (METODE A*)</a:t>
            </a:r>
            <a:endParaRPr>
              <a:solidFill>
                <a:schemeClr val="dk1"/>
              </a:solidFill>
              <a:latin typeface="Darker Grotesque Black"/>
              <a:ea typeface="Darker Grotesque Black"/>
              <a:cs typeface="Darker Grotesque Black"/>
              <a:sym typeface="Darker Grotesque Black"/>
            </a:endParaRPr>
          </a:p>
          <a:p>
            <a:pPr indent="0" lvl="0" marL="0" rtl="0" algn="l">
              <a:lnSpc>
                <a:spcPct val="150000"/>
              </a:lnSpc>
              <a:spcBef>
                <a:spcPts val="0"/>
              </a:spcBef>
              <a:spcAft>
                <a:spcPts val="0"/>
              </a:spcAft>
              <a:buNone/>
            </a:pPr>
            <a:r>
              <a:rPr lang="en">
                <a:solidFill>
                  <a:schemeClr val="dk1"/>
                </a:solidFill>
                <a:latin typeface="Darker Grotesque Black"/>
                <a:ea typeface="Darker Grotesque Black"/>
                <a:cs typeface="Darker Grotesque Black"/>
                <a:sym typeface="Darker Grotesque Black"/>
              </a:rPr>
              <a:t>Heuristik 2 : Jumlah jarak ke  tujuan (METODE Greedy Best-First)</a:t>
            </a:r>
            <a:endParaRPr>
              <a:solidFill>
                <a:schemeClr val="dk1"/>
              </a:solidFill>
              <a:latin typeface="Darker Grotesque Black"/>
              <a:ea typeface="Darker Grotesque Black"/>
              <a:cs typeface="Darker Grotesque Black"/>
              <a:sym typeface="Darker Grotesque Black"/>
            </a:endParaRPr>
          </a:p>
        </p:txBody>
      </p:sp>
      <p:sp>
        <p:nvSpPr>
          <p:cNvPr id="530" name="Google Shape;530;p32"/>
          <p:cNvSpPr/>
          <p:nvPr/>
        </p:nvSpPr>
        <p:spPr>
          <a:xfrm rot="-4985572">
            <a:off x="7995921" y="-1269053"/>
            <a:ext cx="1262261" cy="3355143"/>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2"/>
          <p:cNvSpPr/>
          <p:nvPr/>
        </p:nvSpPr>
        <p:spPr>
          <a:xfrm>
            <a:off x="6981149" y="247937"/>
            <a:ext cx="725100" cy="725100"/>
          </a:xfrm>
          <a:prstGeom prst="ellipse">
            <a:avLst/>
          </a:prstGeom>
          <a:gradFill>
            <a:gsLst>
              <a:gs pos="0">
                <a:srgbClr val="08B6D2">
                  <a:alpha val="55686"/>
                  <a:alpha val="55810"/>
                </a:srgbClr>
              </a:gs>
              <a:gs pos="76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39000" fadeDir="5400012" kx="0" rotWithShape="0" algn="bl" stA="9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 name="Google Shape;532;p32"/>
          <p:cNvGrpSpPr/>
          <p:nvPr/>
        </p:nvGrpSpPr>
        <p:grpSpPr>
          <a:xfrm>
            <a:off x="7846174" y="535004"/>
            <a:ext cx="666452" cy="504092"/>
            <a:chOff x="374137" y="4608491"/>
            <a:chExt cx="666452" cy="504092"/>
          </a:xfrm>
        </p:grpSpPr>
        <p:grpSp>
          <p:nvGrpSpPr>
            <p:cNvPr id="533" name="Google Shape;533;p32"/>
            <p:cNvGrpSpPr/>
            <p:nvPr/>
          </p:nvGrpSpPr>
          <p:grpSpPr>
            <a:xfrm>
              <a:off x="389601" y="4608491"/>
              <a:ext cx="650987" cy="504092"/>
              <a:chOff x="6962984" y="4271900"/>
              <a:chExt cx="869374" cy="673200"/>
            </a:xfrm>
          </p:grpSpPr>
          <p:sp>
            <p:nvSpPr>
              <p:cNvPr id="534" name="Google Shape;534;p32"/>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2"/>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32"/>
            <p:cNvGrpSpPr/>
            <p:nvPr/>
          </p:nvGrpSpPr>
          <p:grpSpPr>
            <a:xfrm>
              <a:off x="374137" y="4779675"/>
              <a:ext cx="558975" cy="193350"/>
              <a:chOff x="-2981950" y="3249550"/>
              <a:chExt cx="558975" cy="193350"/>
            </a:xfrm>
          </p:grpSpPr>
          <p:sp>
            <p:nvSpPr>
              <p:cNvPr id="537" name="Google Shape;537;p32"/>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2"/>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2"/>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2"/>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2"/>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2"/>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2"/>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2"/>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2"/>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2"/>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2"/>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2"/>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49" name="Google Shape;549;p32"/>
          <p:cNvGraphicFramePr/>
          <p:nvPr/>
        </p:nvGraphicFramePr>
        <p:xfrm>
          <a:off x="797150" y="1557175"/>
          <a:ext cx="3000000" cy="3000000"/>
        </p:xfrm>
        <a:graphic>
          <a:graphicData uri="http://schemas.openxmlformats.org/drawingml/2006/table">
            <a:tbl>
              <a:tblPr>
                <a:noFill/>
                <a:tableStyleId>{84E2501A-D1A8-4754-BBEE-DD47DE3C3C54}</a:tableStyleId>
              </a:tblPr>
              <a:tblGrid>
                <a:gridCol w="505725"/>
                <a:gridCol w="505725"/>
                <a:gridCol w="505725"/>
              </a:tblGrid>
              <a:tr h="455575">
                <a:tc>
                  <a:txBody>
                    <a:bodyPr/>
                    <a:lstStyle/>
                    <a:p>
                      <a:pPr indent="0" lvl="0" marL="0" rtl="0" algn="ctr">
                        <a:spcBef>
                          <a:spcPts val="0"/>
                        </a:spcBef>
                        <a:spcAft>
                          <a:spcPts val="0"/>
                        </a:spcAft>
                        <a:buNone/>
                      </a:pPr>
                      <a:r>
                        <a:rPr b="1" lang="en"/>
                        <a:t>7</a:t>
                      </a:r>
                      <a:endParaRPr b="1"/>
                    </a:p>
                  </a:txBody>
                  <a:tcPr marT="91425" marB="91425" marR="91425" marL="91425"/>
                </a:tc>
                <a:tc>
                  <a:txBody>
                    <a:bodyPr/>
                    <a:lstStyle/>
                    <a:p>
                      <a:pPr indent="0" lvl="0" marL="0" rtl="0" algn="ctr">
                        <a:spcBef>
                          <a:spcPts val="0"/>
                        </a:spcBef>
                        <a:spcAft>
                          <a:spcPts val="0"/>
                        </a:spcAft>
                        <a:buNone/>
                      </a:pPr>
                      <a:r>
                        <a:rPr b="1" lang="en"/>
                        <a:t>2</a:t>
                      </a:r>
                      <a:endParaRPr b="1"/>
                    </a:p>
                  </a:txBody>
                  <a:tcPr marT="91425" marB="91425" marR="91425" marL="91425"/>
                </a:tc>
                <a:tc>
                  <a:txBody>
                    <a:bodyPr/>
                    <a:lstStyle/>
                    <a:p>
                      <a:pPr indent="0" lvl="0" marL="0" rtl="0" algn="ctr">
                        <a:spcBef>
                          <a:spcPts val="0"/>
                        </a:spcBef>
                        <a:spcAft>
                          <a:spcPts val="0"/>
                        </a:spcAft>
                        <a:buNone/>
                      </a:pPr>
                      <a:r>
                        <a:rPr b="1" lang="en"/>
                        <a:t>4</a:t>
                      </a:r>
                      <a:endParaRPr b="1"/>
                    </a:p>
                  </a:txBody>
                  <a:tcPr marT="91425" marB="91425" marR="91425" marL="91425"/>
                </a:tc>
              </a:tr>
              <a:tr h="455575">
                <a:tc>
                  <a:txBody>
                    <a:bodyPr/>
                    <a:lstStyle/>
                    <a:p>
                      <a:pPr indent="0" lvl="0" marL="0" rtl="0" algn="ctr">
                        <a:spcBef>
                          <a:spcPts val="0"/>
                        </a:spcBef>
                        <a:spcAft>
                          <a:spcPts val="0"/>
                        </a:spcAft>
                        <a:buNone/>
                      </a:pPr>
                      <a:r>
                        <a:rPr b="1" lang="en"/>
                        <a:t>5</a:t>
                      </a:r>
                      <a:endParaRPr b="1"/>
                    </a:p>
                  </a:txBody>
                  <a:tcPr marT="91425" marB="91425" marR="91425" marL="91425"/>
                </a:tc>
                <a:tc>
                  <a:txBody>
                    <a:bodyPr/>
                    <a:lstStyle/>
                    <a:p>
                      <a:pPr indent="0" lvl="0" marL="0" rtl="0" algn="ctr">
                        <a:spcBef>
                          <a:spcPts val="0"/>
                        </a:spcBef>
                        <a:spcAft>
                          <a:spcPts val="0"/>
                        </a:spcAft>
                        <a:buNone/>
                      </a:pPr>
                      <a:r>
                        <a:t/>
                      </a:r>
                      <a:endParaRPr b="1"/>
                    </a:p>
                  </a:txBody>
                  <a:tcPr marT="91425" marB="91425" marR="91425" marL="91425"/>
                </a:tc>
                <a:tc>
                  <a:txBody>
                    <a:bodyPr/>
                    <a:lstStyle/>
                    <a:p>
                      <a:pPr indent="0" lvl="0" marL="0" rtl="0" algn="ctr">
                        <a:spcBef>
                          <a:spcPts val="0"/>
                        </a:spcBef>
                        <a:spcAft>
                          <a:spcPts val="0"/>
                        </a:spcAft>
                        <a:buNone/>
                      </a:pPr>
                      <a:r>
                        <a:rPr b="1" lang="en"/>
                        <a:t>6</a:t>
                      </a:r>
                      <a:endParaRPr b="1"/>
                    </a:p>
                  </a:txBody>
                  <a:tcPr marT="91425" marB="91425" marR="91425" marL="91425"/>
                </a:tc>
              </a:tr>
              <a:tr h="455575">
                <a:tc>
                  <a:txBody>
                    <a:bodyPr/>
                    <a:lstStyle/>
                    <a:p>
                      <a:pPr indent="0" lvl="0" marL="0" rtl="0" algn="ctr">
                        <a:spcBef>
                          <a:spcPts val="0"/>
                        </a:spcBef>
                        <a:spcAft>
                          <a:spcPts val="0"/>
                        </a:spcAft>
                        <a:buNone/>
                      </a:pPr>
                      <a:r>
                        <a:rPr b="1" lang="en"/>
                        <a:t>8</a:t>
                      </a:r>
                      <a:endParaRPr b="1"/>
                    </a:p>
                  </a:txBody>
                  <a:tcPr marT="91425" marB="91425" marR="91425" marL="91425"/>
                </a:tc>
                <a:tc>
                  <a:txBody>
                    <a:bodyPr/>
                    <a:lstStyle/>
                    <a:p>
                      <a:pPr indent="0" lvl="0" marL="0" rtl="0" algn="ctr">
                        <a:spcBef>
                          <a:spcPts val="0"/>
                        </a:spcBef>
                        <a:spcAft>
                          <a:spcPts val="0"/>
                        </a:spcAft>
                        <a:buNone/>
                      </a:pPr>
                      <a:r>
                        <a:rPr b="1" lang="en"/>
                        <a:t>3</a:t>
                      </a:r>
                      <a:endParaRPr b="1"/>
                    </a:p>
                  </a:txBody>
                  <a:tcPr marT="91425" marB="91425" marR="91425" marL="91425"/>
                </a:tc>
                <a:tc>
                  <a:txBody>
                    <a:bodyPr/>
                    <a:lstStyle/>
                    <a:p>
                      <a:pPr indent="0" lvl="0" marL="0" rtl="0" algn="ctr">
                        <a:spcBef>
                          <a:spcPts val="0"/>
                        </a:spcBef>
                        <a:spcAft>
                          <a:spcPts val="0"/>
                        </a:spcAft>
                        <a:buNone/>
                      </a:pPr>
                      <a:r>
                        <a:rPr b="1" lang="en"/>
                        <a:t>1</a:t>
                      </a:r>
                      <a:endParaRPr b="1"/>
                    </a:p>
                  </a:txBody>
                  <a:tcPr marT="91425" marB="91425" marR="91425" marL="91425"/>
                </a:tc>
              </a:tr>
            </a:tbl>
          </a:graphicData>
        </a:graphic>
      </p:graphicFrame>
      <p:graphicFrame>
        <p:nvGraphicFramePr>
          <p:cNvPr id="550" name="Google Shape;550;p32"/>
          <p:cNvGraphicFramePr/>
          <p:nvPr/>
        </p:nvGraphicFramePr>
        <p:xfrm>
          <a:off x="3054825" y="1557175"/>
          <a:ext cx="3000000" cy="3000000"/>
        </p:xfrm>
        <a:graphic>
          <a:graphicData uri="http://schemas.openxmlformats.org/drawingml/2006/table">
            <a:tbl>
              <a:tblPr>
                <a:noFill/>
                <a:tableStyleId>{84E2501A-D1A8-4754-BBEE-DD47DE3C3C54}</a:tableStyleId>
              </a:tblPr>
              <a:tblGrid>
                <a:gridCol w="505725"/>
                <a:gridCol w="505725"/>
                <a:gridCol w="505725"/>
              </a:tblGrid>
              <a:tr h="455575">
                <a:tc>
                  <a:txBody>
                    <a:bodyPr/>
                    <a:lstStyle/>
                    <a:p>
                      <a:pPr indent="0" lvl="0" marL="0" rtl="0" algn="ctr">
                        <a:spcBef>
                          <a:spcPts val="0"/>
                        </a:spcBef>
                        <a:spcAft>
                          <a:spcPts val="0"/>
                        </a:spcAft>
                        <a:buNone/>
                      </a:pPr>
                      <a:r>
                        <a:t/>
                      </a:r>
                      <a:endParaRPr b="1"/>
                    </a:p>
                  </a:txBody>
                  <a:tcPr marT="91425" marB="91425" marR="91425" marL="91425"/>
                </a:tc>
                <a:tc>
                  <a:txBody>
                    <a:bodyPr/>
                    <a:lstStyle/>
                    <a:p>
                      <a:pPr indent="0" lvl="0" marL="0" rtl="0" algn="ctr">
                        <a:spcBef>
                          <a:spcPts val="0"/>
                        </a:spcBef>
                        <a:spcAft>
                          <a:spcPts val="0"/>
                        </a:spcAft>
                        <a:buNone/>
                      </a:pPr>
                      <a:r>
                        <a:rPr b="1" lang="en"/>
                        <a:t>1</a:t>
                      </a:r>
                      <a:endParaRPr b="1"/>
                    </a:p>
                  </a:txBody>
                  <a:tcPr marT="91425" marB="91425" marR="91425" marL="91425"/>
                </a:tc>
                <a:tc>
                  <a:txBody>
                    <a:bodyPr/>
                    <a:lstStyle/>
                    <a:p>
                      <a:pPr indent="0" lvl="0" marL="0" rtl="0" algn="ctr">
                        <a:spcBef>
                          <a:spcPts val="0"/>
                        </a:spcBef>
                        <a:spcAft>
                          <a:spcPts val="0"/>
                        </a:spcAft>
                        <a:buNone/>
                      </a:pPr>
                      <a:r>
                        <a:rPr b="1" lang="en"/>
                        <a:t>2</a:t>
                      </a:r>
                      <a:endParaRPr b="1"/>
                    </a:p>
                  </a:txBody>
                  <a:tcPr marT="91425" marB="91425" marR="91425" marL="91425"/>
                </a:tc>
              </a:tr>
              <a:tr h="455575">
                <a:tc>
                  <a:txBody>
                    <a:bodyPr/>
                    <a:lstStyle/>
                    <a:p>
                      <a:pPr indent="0" lvl="0" marL="0" rtl="0" algn="ctr">
                        <a:spcBef>
                          <a:spcPts val="0"/>
                        </a:spcBef>
                        <a:spcAft>
                          <a:spcPts val="0"/>
                        </a:spcAft>
                        <a:buNone/>
                      </a:pPr>
                      <a:r>
                        <a:rPr b="1" lang="en"/>
                        <a:t>3</a:t>
                      </a:r>
                      <a:endParaRPr b="1"/>
                    </a:p>
                  </a:txBody>
                  <a:tcPr marT="91425" marB="91425" marR="91425" marL="91425"/>
                </a:tc>
                <a:tc>
                  <a:txBody>
                    <a:bodyPr/>
                    <a:lstStyle/>
                    <a:p>
                      <a:pPr indent="0" lvl="0" marL="0" rtl="0" algn="ctr">
                        <a:spcBef>
                          <a:spcPts val="0"/>
                        </a:spcBef>
                        <a:spcAft>
                          <a:spcPts val="0"/>
                        </a:spcAft>
                        <a:buNone/>
                      </a:pPr>
                      <a:r>
                        <a:rPr b="1" lang="en"/>
                        <a:t>4</a:t>
                      </a:r>
                      <a:endParaRPr b="1"/>
                    </a:p>
                  </a:txBody>
                  <a:tcPr marT="91425" marB="91425" marR="91425" marL="91425"/>
                </a:tc>
                <a:tc>
                  <a:txBody>
                    <a:bodyPr/>
                    <a:lstStyle/>
                    <a:p>
                      <a:pPr indent="0" lvl="0" marL="0" rtl="0" algn="ctr">
                        <a:spcBef>
                          <a:spcPts val="0"/>
                        </a:spcBef>
                        <a:spcAft>
                          <a:spcPts val="0"/>
                        </a:spcAft>
                        <a:buNone/>
                      </a:pPr>
                      <a:r>
                        <a:rPr b="1" lang="en"/>
                        <a:t>5</a:t>
                      </a:r>
                      <a:endParaRPr b="1"/>
                    </a:p>
                  </a:txBody>
                  <a:tcPr marT="91425" marB="91425" marR="91425" marL="91425"/>
                </a:tc>
              </a:tr>
              <a:tr h="455575">
                <a:tc>
                  <a:txBody>
                    <a:bodyPr/>
                    <a:lstStyle/>
                    <a:p>
                      <a:pPr indent="0" lvl="0" marL="0" rtl="0" algn="ctr">
                        <a:spcBef>
                          <a:spcPts val="0"/>
                        </a:spcBef>
                        <a:spcAft>
                          <a:spcPts val="0"/>
                        </a:spcAft>
                        <a:buNone/>
                      </a:pPr>
                      <a:r>
                        <a:rPr b="1" lang="en"/>
                        <a:t>6</a:t>
                      </a:r>
                      <a:endParaRPr b="1"/>
                    </a:p>
                  </a:txBody>
                  <a:tcPr marT="91425" marB="91425" marR="91425" marL="91425"/>
                </a:tc>
                <a:tc>
                  <a:txBody>
                    <a:bodyPr/>
                    <a:lstStyle/>
                    <a:p>
                      <a:pPr indent="0" lvl="0" marL="0" rtl="0" algn="ctr">
                        <a:spcBef>
                          <a:spcPts val="0"/>
                        </a:spcBef>
                        <a:spcAft>
                          <a:spcPts val="0"/>
                        </a:spcAft>
                        <a:buNone/>
                      </a:pPr>
                      <a:r>
                        <a:rPr b="1" lang="en"/>
                        <a:t>7</a:t>
                      </a:r>
                      <a:endParaRPr b="1"/>
                    </a:p>
                  </a:txBody>
                  <a:tcPr marT="91425" marB="91425" marR="91425" marL="91425"/>
                </a:tc>
                <a:tc>
                  <a:txBody>
                    <a:bodyPr/>
                    <a:lstStyle/>
                    <a:p>
                      <a:pPr indent="0" lvl="0" marL="0" rtl="0" algn="ctr">
                        <a:spcBef>
                          <a:spcPts val="0"/>
                        </a:spcBef>
                        <a:spcAft>
                          <a:spcPts val="0"/>
                        </a:spcAft>
                        <a:buNone/>
                      </a:pPr>
                      <a:r>
                        <a:rPr b="1" lang="en"/>
                        <a:t>8</a:t>
                      </a:r>
                      <a:endParaRPr b="1"/>
                    </a:p>
                  </a:txBody>
                  <a:tcPr marT="91425" marB="91425" marR="91425" marL="91425"/>
                </a:tc>
              </a:tr>
            </a:tbl>
          </a:graphicData>
        </a:graphic>
      </p:graphicFrame>
      <p:sp>
        <p:nvSpPr>
          <p:cNvPr id="551" name="Google Shape;551;p32"/>
          <p:cNvSpPr/>
          <p:nvPr/>
        </p:nvSpPr>
        <p:spPr>
          <a:xfrm>
            <a:off x="2509175" y="2170275"/>
            <a:ext cx="348000" cy="297900"/>
          </a:xfrm>
          <a:prstGeom prst="right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2"/>
          <p:cNvSpPr txBox="1"/>
          <p:nvPr/>
        </p:nvSpPr>
        <p:spPr>
          <a:xfrm>
            <a:off x="3134513" y="3063550"/>
            <a:ext cx="1357800" cy="40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Goal</a:t>
            </a:r>
            <a:r>
              <a:rPr lang="en" sz="1200">
                <a:solidFill>
                  <a:schemeClr val="dk1"/>
                </a:solidFill>
                <a:latin typeface="Work Sans"/>
                <a:ea typeface="Work Sans"/>
                <a:cs typeface="Work Sans"/>
                <a:sym typeface="Work Sans"/>
              </a:rPr>
              <a:t> State</a:t>
            </a:r>
            <a:endParaRPr u="sng">
              <a:solidFill>
                <a:schemeClr val="dk1"/>
              </a:solidFill>
              <a:latin typeface="Darker Grotesque"/>
              <a:ea typeface="Darker Grotesque"/>
              <a:cs typeface="Darker Grotesque"/>
              <a:sym typeface="Darker Grotesqu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33"/>
          <p:cNvSpPr/>
          <p:nvPr/>
        </p:nvSpPr>
        <p:spPr>
          <a:xfrm rot="-767535">
            <a:off x="1415487" y="1482701"/>
            <a:ext cx="6907345" cy="3019769"/>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3"/>
          <p:cNvSpPr/>
          <p:nvPr/>
        </p:nvSpPr>
        <p:spPr>
          <a:xfrm rot="-5400000">
            <a:off x="2180031" y="292947"/>
            <a:ext cx="794400" cy="2411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3"/>
          <p:cNvSpPr txBox="1"/>
          <p:nvPr>
            <p:ph type="title"/>
          </p:nvPr>
        </p:nvSpPr>
        <p:spPr>
          <a:xfrm>
            <a:off x="1888241" y="2571750"/>
            <a:ext cx="53598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Metode A*</a:t>
            </a:r>
            <a:endParaRPr/>
          </a:p>
        </p:txBody>
      </p:sp>
      <p:sp>
        <p:nvSpPr>
          <p:cNvPr id="560" name="Google Shape;560;p33"/>
          <p:cNvSpPr txBox="1"/>
          <p:nvPr>
            <p:ph idx="2" type="title"/>
          </p:nvPr>
        </p:nvSpPr>
        <p:spPr>
          <a:xfrm>
            <a:off x="2996550" y="1344900"/>
            <a:ext cx="3150900" cy="698400"/>
          </a:xfrm>
          <a:prstGeom prst="rect">
            <a:avLst/>
          </a:prstGeom>
        </p:spPr>
        <p:txBody>
          <a:bodyPr anchorCtr="0" anchor="ctr" bIns="91425" lIns="91425" spcFirstLastPara="1" rIns="91425" wrap="square" tIns="91425">
            <a:noAutofit/>
          </a:bodyPr>
          <a:lstStyle/>
          <a:p>
            <a:pPr indent="0" lvl="0" marL="0" rtl="0" algn="ctr">
              <a:spcBef>
                <a:spcPts val="0"/>
              </a:spcBef>
              <a:spcAft>
                <a:spcPts val="1000"/>
              </a:spcAft>
              <a:buNone/>
            </a:pPr>
            <a:r>
              <a:rPr lang="en"/>
              <a:t> </a:t>
            </a:r>
            <a:endParaRPr/>
          </a:p>
        </p:txBody>
      </p:sp>
      <p:sp>
        <p:nvSpPr>
          <p:cNvPr id="561" name="Google Shape;561;p33"/>
          <p:cNvSpPr txBox="1"/>
          <p:nvPr>
            <p:ph idx="1" type="subTitle"/>
          </p:nvPr>
        </p:nvSpPr>
        <p:spPr>
          <a:xfrm>
            <a:off x="2670375" y="3413550"/>
            <a:ext cx="4998600" cy="51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Heuristik 1 : banyaknya kotak yang salah penempatan</a:t>
            </a:r>
            <a:endParaRPr/>
          </a:p>
        </p:txBody>
      </p:sp>
      <p:sp>
        <p:nvSpPr>
          <p:cNvPr id="562" name="Google Shape;562;p33"/>
          <p:cNvSpPr/>
          <p:nvPr/>
        </p:nvSpPr>
        <p:spPr>
          <a:xfrm>
            <a:off x="2274438" y="3486024"/>
            <a:ext cx="395947" cy="36535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3"/>
          <p:cNvSpPr/>
          <p:nvPr/>
        </p:nvSpPr>
        <p:spPr>
          <a:xfrm>
            <a:off x="1056750" y="1158900"/>
            <a:ext cx="698400" cy="6984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49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2945676" y="1129850"/>
            <a:ext cx="3243000" cy="1099500"/>
          </a:xfrm>
          <a:prstGeom prst="ellipse">
            <a:avLst/>
          </a:prstGeom>
          <a:solidFill>
            <a:schemeClr val="dk1"/>
          </a:solidFill>
          <a:ln>
            <a:noFill/>
          </a:ln>
        </p:spPr>
        <p:txBody>
          <a:bodyPr anchorCtr="0" anchor="ctr" bIns="137150" lIns="0" spcFirstLastPara="1" rIns="0" wrap="square" tIns="0">
            <a:noAutofit/>
          </a:bodyPr>
          <a:lstStyle/>
          <a:p>
            <a:pPr indent="0" lvl="0" marL="0" rtl="0" algn="ctr">
              <a:spcBef>
                <a:spcPts val="0"/>
              </a:spcBef>
              <a:spcAft>
                <a:spcPts val="0"/>
              </a:spcAft>
              <a:buNone/>
            </a:pPr>
            <a:r>
              <a:rPr lang="en" sz="7600">
                <a:solidFill>
                  <a:schemeClr val="lt1"/>
                </a:solidFill>
                <a:latin typeface="Darker Grotesque Black"/>
                <a:ea typeface="Darker Grotesque Black"/>
                <a:cs typeface="Darker Grotesque Black"/>
                <a:sym typeface="Darker Grotesque Black"/>
              </a:rPr>
              <a:t>01</a:t>
            </a:r>
            <a:endParaRPr sz="7600"/>
          </a:p>
        </p:txBody>
      </p:sp>
      <p:grpSp>
        <p:nvGrpSpPr>
          <p:cNvPr id="565" name="Google Shape;565;p33"/>
          <p:cNvGrpSpPr/>
          <p:nvPr/>
        </p:nvGrpSpPr>
        <p:grpSpPr>
          <a:xfrm>
            <a:off x="7211924" y="4013854"/>
            <a:ext cx="666452" cy="504092"/>
            <a:chOff x="374137" y="4608491"/>
            <a:chExt cx="666452" cy="504092"/>
          </a:xfrm>
        </p:grpSpPr>
        <p:grpSp>
          <p:nvGrpSpPr>
            <p:cNvPr id="566" name="Google Shape;566;p33"/>
            <p:cNvGrpSpPr/>
            <p:nvPr/>
          </p:nvGrpSpPr>
          <p:grpSpPr>
            <a:xfrm>
              <a:off x="389601" y="4608491"/>
              <a:ext cx="650987" cy="504092"/>
              <a:chOff x="6962984" y="4271900"/>
              <a:chExt cx="869374" cy="673200"/>
            </a:xfrm>
          </p:grpSpPr>
          <p:sp>
            <p:nvSpPr>
              <p:cNvPr id="567" name="Google Shape;567;p33"/>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 name="Google Shape;569;p33"/>
            <p:cNvGrpSpPr/>
            <p:nvPr/>
          </p:nvGrpSpPr>
          <p:grpSpPr>
            <a:xfrm>
              <a:off x="374137" y="4779675"/>
              <a:ext cx="558975" cy="193350"/>
              <a:chOff x="-2981950" y="3249550"/>
              <a:chExt cx="558975" cy="193350"/>
            </a:xfrm>
          </p:grpSpPr>
          <p:sp>
            <p:nvSpPr>
              <p:cNvPr id="570" name="Google Shape;570;p33"/>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3"/>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3"/>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3"/>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3"/>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3"/>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3"/>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3"/>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3"/>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3"/>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METODE A*</a:t>
            </a:r>
            <a:endParaRPr/>
          </a:p>
        </p:txBody>
      </p:sp>
      <p:sp>
        <p:nvSpPr>
          <p:cNvPr id="587" name="Google Shape;587;p34"/>
          <p:cNvSpPr txBox="1"/>
          <p:nvPr>
            <p:ph idx="1" type="subTitle"/>
          </p:nvPr>
        </p:nvSpPr>
        <p:spPr>
          <a:xfrm>
            <a:off x="720150" y="1355675"/>
            <a:ext cx="7605000" cy="283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Bentuk dari Best First Search yang paling dikenal adalah algoritma pencarian A*. Pencarian dengan A* melihat kepada kombinasi nilai dari pathnya yaitu g(n) dengan nilai estimasi yaitu h(n)</a:t>
            </a:r>
            <a:endParaRPr sz="1700"/>
          </a:p>
          <a:p>
            <a:pPr indent="0" lvl="0" marL="0" rtl="0" algn="l">
              <a:spcBef>
                <a:spcPts val="0"/>
              </a:spcBef>
              <a:spcAft>
                <a:spcPts val="0"/>
              </a:spcAft>
              <a:buNone/>
            </a:pPr>
            <a:r>
              <a:t/>
            </a:r>
            <a:endParaRPr sz="1700"/>
          </a:p>
          <a:p>
            <a:pPr indent="0" lvl="0" marL="0" rtl="0" algn="ctr">
              <a:spcBef>
                <a:spcPts val="0"/>
              </a:spcBef>
              <a:spcAft>
                <a:spcPts val="0"/>
              </a:spcAft>
              <a:buNone/>
            </a:pPr>
            <a:r>
              <a:rPr b="1" lang="en" sz="1700"/>
              <a:t>f(n) = g(n) + h(n)</a:t>
            </a:r>
            <a:endParaRPr b="1" sz="1700"/>
          </a:p>
        </p:txBody>
      </p:sp>
      <p:sp>
        <p:nvSpPr>
          <p:cNvPr id="588" name="Google Shape;588;p34"/>
          <p:cNvSpPr/>
          <p:nvPr/>
        </p:nvSpPr>
        <p:spPr>
          <a:xfrm>
            <a:off x="7936049" y="4245962"/>
            <a:ext cx="725100" cy="725100"/>
          </a:xfrm>
          <a:prstGeom prst="ellipse">
            <a:avLst/>
          </a:prstGeom>
          <a:gradFill>
            <a:gsLst>
              <a:gs pos="0">
                <a:srgbClr val="08B6D2">
                  <a:alpha val="55686"/>
                  <a:alpha val="55810"/>
                </a:srgbClr>
              </a:gs>
              <a:gs pos="76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39000" fadeDir="5400012" kx="0" rotWithShape="0" algn="bl" stA="9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4"/>
          <p:cNvSpPr/>
          <p:nvPr/>
        </p:nvSpPr>
        <p:spPr>
          <a:xfrm rot="-5672261">
            <a:off x="838178" y="1938446"/>
            <a:ext cx="2969107" cy="7617158"/>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35"/>
          <p:cNvSpPr/>
          <p:nvPr/>
        </p:nvSpPr>
        <p:spPr>
          <a:xfrm rot="-4641758">
            <a:off x="6512752" y="-1000373"/>
            <a:ext cx="1442547" cy="3834338"/>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5"/>
          <p:cNvSpPr/>
          <p:nvPr/>
        </p:nvSpPr>
        <p:spPr>
          <a:xfrm>
            <a:off x="3838075" y="4209550"/>
            <a:ext cx="651000" cy="6510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49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35"/>
          <p:cNvGrpSpPr/>
          <p:nvPr/>
        </p:nvGrpSpPr>
        <p:grpSpPr>
          <a:xfrm>
            <a:off x="1912174" y="4356454"/>
            <a:ext cx="666452" cy="504092"/>
            <a:chOff x="374137" y="4608491"/>
            <a:chExt cx="666452" cy="504092"/>
          </a:xfrm>
        </p:grpSpPr>
        <p:grpSp>
          <p:nvGrpSpPr>
            <p:cNvPr id="597" name="Google Shape;597;p35"/>
            <p:cNvGrpSpPr/>
            <p:nvPr/>
          </p:nvGrpSpPr>
          <p:grpSpPr>
            <a:xfrm>
              <a:off x="389601" y="4608491"/>
              <a:ext cx="650987" cy="504092"/>
              <a:chOff x="6962984" y="4271900"/>
              <a:chExt cx="869374" cy="673200"/>
            </a:xfrm>
          </p:grpSpPr>
          <p:sp>
            <p:nvSpPr>
              <p:cNvPr id="598" name="Google Shape;598;p35"/>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5"/>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35"/>
            <p:cNvGrpSpPr/>
            <p:nvPr/>
          </p:nvGrpSpPr>
          <p:grpSpPr>
            <a:xfrm>
              <a:off x="374137" y="4779675"/>
              <a:ext cx="558975" cy="193350"/>
              <a:chOff x="-2981950" y="3249550"/>
              <a:chExt cx="558975" cy="193350"/>
            </a:xfrm>
          </p:grpSpPr>
          <p:sp>
            <p:nvSpPr>
              <p:cNvPr id="601" name="Google Shape;601;p35"/>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5"/>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5"/>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5"/>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5"/>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5"/>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5"/>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5"/>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5"/>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5"/>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5"/>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5"/>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3" name="Google Shape;613;p35"/>
          <p:cNvSpPr/>
          <p:nvPr/>
        </p:nvSpPr>
        <p:spPr>
          <a:xfrm>
            <a:off x="7981424" y="232187"/>
            <a:ext cx="725100" cy="725100"/>
          </a:xfrm>
          <a:prstGeom prst="ellipse">
            <a:avLst/>
          </a:prstGeom>
          <a:gradFill>
            <a:gsLst>
              <a:gs pos="0">
                <a:srgbClr val="08B6D2">
                  <a:alpha val="55686"/>
                  <a:alpha val="55810"/>
                </a:srgbClr>
              </a:gs>
              <a:gs pos="76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39000" fadeDir="5400012" kx="0" rotWithShape="0" algn="bl" stA="9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4" name="Google Shape;614;p35"/>
          <p:cNvPicPr preferRelativeResize="0"/>
          <p:nvPr/>
        </p:nvPicPr>
        <p:blipFill>
          <a:blip r:embed="rId3">
            <a:alphaModFix/>
          </a:blip>
          <a:stretch>
            <a:fillRect/>
          </a:stretch>
        </p:blipFill>
        <p:spPr>
          <a:xfrm>
            <a:off x="171750" y="863900"/>
            <a:ext cx="4373149" cy="3415700"/>
          </a:xfrm>
          <a:prstGeom prst="rect">
            <a:avLst/>
          </a:prstGeom>
          <a:noFill/>
          <a:ln>
            <a:noFill/>
          </a:ln>
        </p:spPr>
      </p:pic>
      <p:pic>
        <p:nvPicPr>
          <p:cNvPr id="615" name="Google Shape;615;p35"/>
          <p:cNvPicPr preferRelativeResize="0"/>
          <p:nvPr/>
        </p:nvPicPr>
        <p:blipFill>
          <a:blip r:embed="rId4">
            <a:alphaModFix/>
          </a:blip>
          <a:stretch>
            <a:fillRect/>
          </a:stretch>
        </p:blipFill>
        <p:spPr>
          <a:xfrm>
            <a:off x="4641475" y="232171"/>
            <a:ext cx="3824517" cy="1927405"/>
          </a:xfrm>
          <a:prstGeom prst="rect">
            <a:avLst/>
          </a:prstGeom>
          <a:noFill/>
          <a:ln>
            <a:noFill/>
          </a:ln>
        </p:spPr>
      </p:pic>
      <p:pic>
        <p:nvPicPr>
          <p:cNvPr id="616" name="Google Shape;616;p35"/>
          <p:cNvPicPr preferRelativeResize="0"/>
          <p:nvPr/>
        </p:nvPicPr>
        <p:blipFill>
          <a:blip r:embed="rId5">
            <a:alphaModFix/>
          </a:blip>
          <a:stretch>
            <a:fillRect/>
          </a:stretch>
        </p:blipFill>
        <p:spPr>
          <a:xfrm>
            <a:off x="4641475" y="2349175"/>
            <a:ext cx="3824524" cy="243228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36"/>
          <p:cNvSpPr txBox="1"/>
          <p:nvPr>
            <p:ph type="title"/>
          </p:nvPr>
        </p:nvSpPr>
        <p:spPr>
          <a:xfrm>
            <a:off x="720000" y="2285400"/>
            <a:ext cx="3356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HASIL</a:t>
            </a:r>
            <a:endParaRPr/>
          </a:p>
        </p:txBody>
      </p:sp>
      <p:pic>
        <p:nvPicPr>
          <p:cNvPr id="622" name="Google Shape;622;p36"/>
          <p:cNvPicPr preferRelativeResize="0"/>
          <p:nvPr/>
        </p:nvPicPr>
        <p:blipFill>
          <a:blip r:embed="rId3">
            <a:alphaModFix/>
          </a:blip>
          <a:stretch>
            <a:fillRect/>
          </a:stretch>
        </p:blipFill>
        <p:spPr>
          <a:xfrm>
            <a:off x="4076700" y="2143125"/>
            <a:ext cx="4200525" cy="857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37"/>
          <p:cNvSpPr/>
          <p:nvPr/>
        </p:nvSpPr>
        <p:spPr>
          <a:xfrm rot="-767535">
            <a:off x="1415487" y="1482701"/>
            <a:ext cx="6907345" cy="3019769"/>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rot="-5400000">
            <a:off x="2180031" y="292947"/>
            <a:ext cx="794400" cy="2411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txBox="1"/>
          <p:nvPr>
            <p:ph type="title"/>
          </p:nvPr>
        </p:nvSpPr>
        <p:spPr>
          <a:xfrm>
            <a:off x="-111900" y="2514675"/>
            <a:ext cx="93678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t>Metode Greedy Best First </a:t>
            </a:r>
            <a:endParaRPr sz="6000"/>
          </a:p>
        </p:txBody>
      </p:sp>
      <p:sp>
        <p:nvSpPr>
          <p:cNvPr id="630" name="Google Shape;630;p37"/>
          <p:cNvSpPr txBox="1"/>
          <p:nvPr>
            <p:ph idx="2" type="title"/>
          </p:nvPr>
        </p:nvSpPr>
        <p:spPr>
          <a:xfrm>
            <a:off x="2996550" y="1344900"/>
            <a:ext cx="3150900" cy="698400"/>
          </a:xfrm>
          <a:prstGeom prst="rect">
            <a:avLst/>
          </a:prstGeom>
        </p:spPr>
        <p:txBody>
          <a:bodyPr anchorCtr="0" anchor="ctr" bIns="91425" lIns="91425" spcFirstLastPara="1" rIns="91425" wrap="square" tIns="91425">
            <a:noAutofit/>
          </a:bodyPr>
          <a:lstStyle/>
          <a:p>
            <a:pPr indent="0" lvl="0" marL="0" rtl="0" algn="ctr">
              <a:spcBef>
                <a:spcPts val="0"/>
              </a:spcBef>
              <a:spcAft>
                <a:spcPts val="1000"/>
              </a:spcAft>
              <a:buNone/>
            </a:pPr>
            <a:r>
              <a:rPr lang="en"/>
              <a:t> </a:t>
            </a:r>
            <a:endParaRPr/>
          </a:p>
        </p:txBody>
      </p:sp>
      <p:sp>
        <p:nvSpPr>
          <p:cNvPr id="631" name="Google Shape;631;p37"/>
          <p:cNvSpPr txBox="1"/>
          <p:nvPr>
            <p:ph idx="1" type="subTitle"/>
          </p:nvPr>
        </p:nvSpPr>
        <p:spPr>
          <a:xfrm>
            <a:off x="2670375" y="3413550"/>
            <a:ext cx="4998600" cy="51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Heuristik 2 : Jumlah Jarak ke Tujuan</a:t>
            </a:r>
            <a:endParaRPr/>
          </a:p>
        </p:txBody>
      </p:sp>
      <p:sp>
        <p:nvSpPr>
          <p:cNvPr id="632" name="Google Shape;632;p37"/>
          <p:cNvSpPr/>
          <p:nvPr/>
        </p:nvSpPr>
        <p:spPr>
          <a:xfrm>
            <a:off x="2274438" y="3486024"/>
            <a:ext cx="395947" cy="36535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1056750" y="1158900"/>
            <a:ext cx="698400" cy="698400"/>
          </a:xfrm>
          <a:prstGeom prst="ellipse">
            <a:avLst/>
          </a:prstGeom>
          <a:gradFill>
            <a:gsLst>
              <a:gs pos="0">
                <a:schemeClr val="accent2">
                  <a:alpha val="55810"/>
                </a:schemeClr>
              </a:gs>
              <a:gs pos="0">
                <a:srgbClr val="F59463">
                  <a:alpha val="55810"/>
                </a:srgbClr>
              </a:gs>
              <a:gs pos="0">
                <a:srgbClr val="F59463">
                  <a:alpha val="59607"/>
                  <a:alpha val="55810"/>
                </a:srgbClr>
              </a:gs>
              <a:gs pos="77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49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2945676" y="1129850"/>
            <a:ext cx="3243000" cy="1099500"/>
          </a:xfrm>
          <a:prstGeom prst="ellipse">
            <a:avLst/>
          </a:prstGeom>
          <a:solidFill>
            <a:schemeClr val="dk1"/>
          </a:solidFill>
          <a:ln>
            <a:noFill/>
          </a:ln>
        </p:spPr>
        <p:txBody>
          <a:bodyPr anchorCtr="0" anchor="ctr" bIns="137150" lIns="0" spcFirstLastPara="1" rIns="0" wrap="square" tIns="0">
            <a:noAutofit/>
          </a:bodyPr>
          <a:lstStyle/>
          <a:p>
            <a:pPr indent="0" lvl="0" marL="0" rtl="0" algn="ctr">
              <a:spcBef>
                <a:spcPts val="0"/>
              </a:spcBef>
              <a:spcAft>
                <a:spcPts val="0"/>
              </a:spcAft>
              <a:buNone/>
            </a:pPr>
            <a:r>
              <a:rPr lang="en" sz="7600">
                <a:solidFill>
                  <a:schemeClr val="lt1"/>
                </a:solidFill>
                <a:latin typeface="Darker Grotesque Black"/>
                <a:ea typeface="Darker Grotesque Black"/>
                <a:cs typeface="Darker Grotesque Black"/>
                <a:sym typeface="Darker Grotesque Black"/>
              </a:rPr>
              <a:t>02</a:t>
            </a:r>
            <a:endParaRPr sz="7600"/>
          </a:p>
        </p:txBody>
      </p:sp>
      <p:grpSp>
        <p:nvGrpSpPr>
          <p:cNvPr id="635" name="Google Shape;635;p37"/>
          <p:cNvGrpSpPr/>
          <p:nvPr/>
        </p:nvGrpSpPr>
        <p:grpSpPr>
          <a:xfrm>
            <a:off x="7211924" y="4013854"/>
            <a:ext cx="666452" cy="504092"/>
            <a:chOff x="374137" y="4608491"/>
            <a:chExt cx="666452" cy="504092"/>
          </a:xfrm>
        </p:grpSpPr>
        <p:grpSp>
          <p:nvGrpSpPr>
            <p:cNvPr id="636" name="Google Shape;636;p37"/>
            <p:cNvGrpSpPr/>
            <p:nvPr/>
          </p:nvGrpSpPr>
          <p:grpSpPr>
            <a:xfrm>
              <a:off x="389601" y="4608491"/>
              <a:ext cx="650987" cy="504092"/>
              <a:chOff x="6962984" y="4271900"/>
              <a:chExt cx="869374" cy="673200"/>
            </a:xfrm>
          </p:grpSpPr>
          <p:sp>
            <p:nvSpPr>
              <p:cNvPr id="637" name="Google Shape;637;p37"/>
              <p:cNvSpPr/>
              <p:nvPr/>
            </p:nvSpPr>
            <p:spPr>
              <a:xfrm rot="10800000">
                <a:off x="6962984"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rot="10800000">
                <a:off x="7159158" y="4271900"/>
                <a:ext cx="673200" cy="673200"/>
              </a:xfrm>
              <a:prstGeom prst="pie">
                <a:avLst>
                  <a:gd fmla="val 5413716"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7"/>
            <p:cNvGrpSpPr/>
            <p:nvPr/>
          </p:nvGrpSpPr>
          <p:grpSpPr>
            <a:xfrm>
              <a:off x="374137" y="4779675"/>
              <a:ext cx="558975" cy="193350"/>
              <a:chOff x="-2981950" y="3249550"/>
              <a:chExt cx="558975" cy="193350"/>
            </a:xfrm>
          </p:grpSpPr>
          <p:sp>
            <p:nvSpPr>
              <p:cNvPr id="640" name="Google Shape;640;p37"/>
              <p:cNvSpPr/>
              <p:nvPr/>
            </p:nvSpPr>
            <p:spPr>
              <a:xfrm>
                <a:off x="-298195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280502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2628100"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2451175" y="324955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298195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280502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2628100"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2451175" y="3332125"/>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298195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280502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2628100"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2451175" y="3414700"/>
                <a:ext cx="28200" cy="2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METODE GREEDY BEST FIRST SEARCH</a:t>
            </a:r>
            <a:endParaRPr/>
          </a:p>
        </p:txBody>
      </p:sp>
      <p:sp>
        <p:nvSpPr>
          <p:cNvPr id="657" name="Google Shape;657;p38"/>
          <p:cNvSpPr txBox="1"/>
          <p:nvPr>
            <p:ph idx="1" type="subTitle"/>
          </p:nvPr>
        </p:nvSpPr>
        <p:spPr>
          <a:xfrm>
            <a:off x="720150" y="1355675"/>
            <a:ext cx="7704000" cy="283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Metode pencarian ini melakukan ekspansi node yang memiliki jarak terdekat dengan goal. Namun, ekspansi yang dilakukan pada metode ini menggunakan evaluasi node hanya dengan melihat kepada fungsi heuristiknya. Dengan kata lain, yang dibandingkan untuk penentuan ekspansi node adalah nilai estimasi/prediksinya saja</a:t>
            </a:r>
            <a:endParaRPr sz="1700"/>
          </a:p>
          <a:p>
            <a:pPr indent="0" lvl="0" marL="0" rtl="0" algn="l">
              <a:spcBef>
                <a:spcPts val="0"/>
              </a:spcBef>
              <a:spcAft>
                <a:spcPts val="0"/>
              </a:spcAft>
              <a:buNone/>
            </a:pPr>
            <a:r>
              <a:t/>
            </a:r>
            <a:endParaRPr sz="1700"/>
          </a:p>
          <a:p>
            <a:pPr indent="0" lvl="0" marL="0" rtl="0" algn="ctr">
              <a:spcBef>
                <a:spcPts val="0"/>
              </a:spcBef>
              <a:spcAft>
                <a:spcPts val="0"/>
              </a:spcAft>
              <a:buNone/>
            </a:pPr>
            <a:r>
              <a:rPr b="1" lang="en" sz="1700"/>
              <a:t>f(n) = h(n)</a:t>
            </a:r>
            <a:endParaRPr b="1" sz="1700"/>
          </a:p>
        </p:txBody>
      </p:sp>
      <p:sp>
        <p:nvSpPr>
          <p:cNvPr id="658" name="Google Shape;658;p38"/>
          <p:cNvSpPr/>
          <p:nvPr/>
        </p:nvSpPr>
        <p:spPr>
          <a:xfrm>
            <a:off x="7936049" y="4245962"/>
            <a:ext cx="725100" cy="725100"/>
          </a:xfrm>
          <a:prstGeom prst="ellipse">
            <a:avLst/>
          </a:prstGeom>
          <a:gradFill>
            <a:gsLst>
              <a:gs pos="0">
                <a:srgbClr val="08B6D2">
                  <a:alpha val="55686"/>
                  <a:alpha val="55810"/>
                </a:srgbClr>
              </a:gs>
              <a:gs pos="76000">
                <a:srgbClr val="FFFFFF">
                  <a:alpha val="0"/>
                  <a:alpha val="55810"/>
                </a:srgbClr>
              </a:gs>
              <a:gs pos="100000">
                <a:srgbClr val="FFFFFF">
                  <a:alpha val="0"/>
                  <a:alpha val="55810"/>
                </a:srgbClr>
              </a:gs>
            </a:gsLst>
            <a:path path="circle">
              <a:fillToRect b="50%" l="50%" r="50%" t="50%"/>
            </a:path>
            <a:tileRect/>
          </a:gradFill>
          <a:ln>
            <a:noFill/>
          </a:ln>
          <a:effectLst>
            <a:reflection blurRad="0" dir="0" dist="0" endA="0" endPos="39000" fadeDir="5400012" kx="0" rotWithShape="0" algn="bl" stA="95000"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8"/>
          <p:cNvSpPr/>
          <p:nvPr/>
        </p:nvSpPr>
        <p:spPr>
          <a:xfrm rot="-5672261">
            <a:off x="838178" y="1938446"/>
            <a:ext cx="2969107" cy="7617158"/>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Commodity Price Risk Management Meeting by Slidesgo">
  <a:themeElements>
    <a:clrScheme name="Simple Light">
      <a:dk1>
        <a:srgbClr val="302F2F"/>
      </a:dk1>
      <a:lt1>
        <a:srgbClr val="FFFFFF"/>
      </a:lt1>
      <a:dk2>
        <a:srgbClr val="08B6D2"/>
      </a:dk2>
      <a:lt2>
        <a:srgbClr val="3DC5DB"/>
      </a:lt2>
      <a:accent1>
        <a:srgbClr val="FD6C22"/>
      </a:accent1>
      <a:accent2>
        <a:srgbClr val="F59463"/>
      </a:accent2>
      <a:accent3>
        <a:srgbClr val="EFEFEF"/>
      </a:accent3>
      <a:accent4>
        <a:srgbClr val="FFFFFF"/>
      </a:accent4>
      <a:accent5>
        <a:srgbClr val="FFFFFF"/>
      </a:accent5>
      <a:accent6>
        <a:srgbClr val="FFFFFF"/>
      </a:accent6>
      <a:hlink>
        <a:srgbClr val="302F2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